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8"/>
  </p:notesMasterIdLst>
  <p:handoutMasterIdLst>
    <p:handoutMasterId r:id="rId19"/>
  </p:handoutMasterIdLst>
  <p:sldIdLst>
    <p:sldId id="261" r:id="rId5"/>
    <p:sldId id="264" r:id="rId6"/>
    <p:sldId id="274" r:id="rId7"/>
    <p:sldId id="265" r:id="rId8"/>
    <p:sldId id="263" r:id="rId9"/>
    <p:sldId id="271" r:id="rId10"/>
    <p:sldId id="266" r:id="rId11"/>
    <p:sldId id="267" r:id="rId12"/>
    <p:sldId id="268" r:id="rId13"/>
    <p:sldId id="269" r:id="rId14"/>
    <p:sldId id="270" r:id="rId15"/>
    <p:sldId id="273" r:id="rId16"/>
    <p:sldId id="272" r:id="rId17"/>
  </p:sldIdLst>
  <p:sldSz cx="12192000" cy="6858000"/>
  <p:notesSz cx="6858000" cy="9144000"/>
  <p:defaultTextStyle>
    <a:defPPr rtl="0">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53"/>
      </p:cViewPr>
      <p:guideLst/>
    </p:cSldViewPr>
  </p:slideViewPr>
  <p:notesTextViewPr>
    <p:cViewPr>
      <p:scale>
        <a:sx n="1" d="1"/>
        <a:sy n="1" d="1"/>
      </p:scale>
      <p:origin x="0" y="0"/>
    </p:cViewPr>
  </p:notesTextViewPr>
  <p:notesViewPr>
    <p:cSldViewPr snapToGrid="0">
      <p:cViewPr varScale="1">
        <p:scale>
          <a:sx n="89" d="100"/>
          <a:sy n="89" d="100"/>
        </p:scale>
        <p:origin x="3054"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66C64CEC-EAFC-4F3E-9D33-CF71373FFFC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a:extLst>
              <a:ext uri="{FF2B5EF4-FFF2-40B4-BE49-F238E27FC236}">
                <a16:creationId xmlns:a16="http://schemas.microsoft.com/office/drawing/2014/main" id="{0047B464-9F12-4132-AB18-EF6949F7F47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49A0C4-19E3-4CB7-A0CE-A591ABBE3C4D}" type="datetime1">
              <a:rPr lang="es-ES" smtClean="0"/>
              <a:t>15/11/2024</a:t>
            </a:fld>
            <a:endParaRPr lang="es-ES"/>
          </a:p>
        </p:txBody>
      </p:sp>
      <p:sp>
        <p:nvSpPr>
          <p:cNvPr id="4" name="Marcador de pie de página 3">
            <a:extLst>
              <a:ext uri="{FF2B5EF4-FFF2-40B4-BE49-F238E27FC236}">
                <a16:creationId xmlns:a16="http://schemas.microsoft.com/office/drawing/2014/main" id="{1BA083B1-3BC2-484E-AFAD-070AE8A317D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a:extLst>
              <a:ext uri="{FF2B5EF4-FFF2-40B4-BE49-F238E27FC236}">
                <a16:creationId xmlns:a16="http://schemas.microsoft.com/office/drawing/2014/main" id="{826AA960-F8D2-4942-80CF-768EF78ED99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52BC2BC-E3B0-4EB8-B491-5C1109F9CB2E}" type="slidenum">
              <a:rPr lang="es-ES" smtClean="0"/>
              <a:t>‹Nº›</a:t>
            </a:fld>
            <a:endParaRPr lang="es-ES"/>
          </a:p>
        </p:txBody>
      </p:sp>
    </p:spTree>
    <p:extLst>
      <p:ext uri="{BB962C8B-B14F-4D97-AF65-F5344CB8AC3E}">
        <p14:creationId xmlns:p14="http://schemas.microsoft.com/office/powerpoint/2010/main" val="1723742068"/>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jpe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a:p>
        </p:txBody>
      </p:sp>
      <p:sp>
        <p:nvSpPr>
          <p:cNvPr id="3" name="Marcador de posición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E803FFA6-7A9A-4C4D-A8DB-853C2EEDFE96}" type="datetime1">
              <a:rPr lang="es-ES" noProof="0" smtClean="0"/>
              <a:t>15/11/2024</a:t>
            </a:fld>
            <a:endParaRPr lang="es-ES" noProof="0"/>
          </a:p>
        </p:txBody>
      </p:sp>
      <p:sp>
        <p:nvSpPr>
          <p:cNvPr id="4" name="Marcador de posición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C275CD8D-B1D9-4658-A4F0-38CA8D83ED5D}" type="slidenum">
              <a:rPr lang="es-ES" noProof="0" smtClean="0"/>
              <a:t>‹Nº›</a:t>
            </a:fld>
            <a:endParaRPr lang="es-ES" noProof="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pPr rtl="0"/>
            <a:fld id="{C275CD8D-B1D9-4658-A4F0-38CA8D83ED5D}" type="slidenum">
              <a:rPr lang="es-ES" smtClean="0"/>
              <a:t>1</a:t>
            </a:fld>
            <a:endParaRPr lang="es-ES"/>
          </a:p>
        </p:txBody>
      </p:sp>
    </p:spTree>
    <p:extLst>
      <p:ext uri="{BB962C8B-B14F-4D97-AF65-F5344CB8AC3E}">
        <p14:creationId xmlns:p14="http://schemas.microsoft.com/office/powerpoint/2010/main" val="311073062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pic>
        <p:nvPicPr>
          <p:cNvPr id="66" name="Imagen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upo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ángulo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orma libre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orma libre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ángulo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orma libre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orma libre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orma libre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orma libre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orma libre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orma libre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orma libre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orma libre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orma libre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orma libre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orma libre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orma libre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orma libre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orma libre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orma libre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orma libre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orma libre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orma libre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orma libre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orma libre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orma libre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orma libre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orma libre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orma libre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ángulo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orma libre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orma libre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orma libre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orma libre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orma libre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orma libre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orma libre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orma libre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orma libre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orma libre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orma libre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ángulo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orma libre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orma libre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orma libre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orma libre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orma libre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orma libre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orma libre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orma libre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orma libre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orma libre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orma libre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orma libre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orma libre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ítulo 1"/>
          <p:cNvSpPr>
            <a:spLocks noGrp="1"/>
          </p:cNvSpPr>
          <p:nvPr>
            <p:ph type="ctrTitle"/>
          </p:nvPr>
        </p:nvSpPr>
        <p:spPr>
          <a:xfrm>
            <a:off x="1876424" y="1122363"/>
            <a:ext cx="8791575" cy="2387600"/>
          </a:xfrm>
        </p:spPr>
        <p:txBody>
          <a:bodyPr rtlCol="0" anchor="b">
            <a:normAutofit/>
          </a:bodyPr>
          <a:lstStyle>
            <a:lvl1pPr algn="l">
              <a:defRPr sz="4800"/>
            </a:lvl1pPr>
          </a:lstStyle>
          <a:p>
            <a:pPr rtl="0"/>
            <a:r>
              <a:rPr lang="es-ES" noProof="0"/>
              <a:t>Haga clic para modificar el estilo de título del patrón</a:t>
            </a:r>
          </a:p>
        </p:txBody>
      </p:sp>
      <p:sp>
        <p:nvSpPr>
          <p:cNvPr id="3" name="Subtítulo 2"/>
          <p:cNvSpPr>
            <a:spLocks noGrp="1"/>
          </p:cNvSpPr>
          <p:nvPr>
            <p:ph type="subTitle" idx="1" hasCustomPrompt="1"/>
          </p:nvPr>
        </p:nvSpPr>
        <p:spPr>
          <a:xfrm>
            <a:off x="1876424" y="3602038"/>
            <a:ext cx="8791575" cy="1655762"/>
          </a:xfrm>
        </p:spPr>
        <p:txBody>
          <a:bodyPr rtlCol="0">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4" name="Marcador de fecha 3"/>
          <p:cNvSpPr>
            <a:spLocks noGrp="1"/>
          </p:cNvSpPr>
          <p:nvPr>
            <p:ph type="dt" sz="half" idx="10"/>
          </p:nvPr>
        </p:nvSpPr>
        <p:spPr>
          <a:xfrm>
            <a:off x="7077511" y="5410201"/>
            <a:ext cx="2743200" cy="365125"/>
          </a:xfrm>
        </p:spPr>
        <p:txBody>
          <a:bodyPr rtlCol="0"/>
          <a:lstStyle/>
          <a:p>
            <a:pPr rtl="0"/>
            <a:fld id="{A0CA0AF3-38EB-4C63-8219-1BB50E1DE642}" type="datetime1">
              <a:rPr lang="es-ES" noProof="0" smtClean="0"/>
              <a:t>15/11/2024</a:t>
            </a:fld>
            <a:endParaRPr lang="es-ES" noProof="0"/>
          </a:p>
        </p:txBody>
      </p:sp>
      <p:sp>
        <p:nvSpPr>
          <p:cNvPr id="5" name="Marcador de posición de pie de página 4"/>
          <p:cNvSpPr>
            <a:spLocks noGrp="1"/>
          </p:cNvSpPr>
          <p:nvPr>
            <p:ph type="ftr" sz="quarter" idx="11"/>
          </p:nvPr>
        </p:nvSpPr>
        <p:spPr>
          <a:xfrm>
            <a:off x="1876424" y="5410201"/>
            <a:ext cx="5124886" cy="365125"/>
          </a:xfrm>
        </p:spPr>
        <p:txBody>
          <a:bodyPr rtlCol="0"/>
          <a:lstStyle/>
          <a:p>
            <a:pPr rtl="0"/>
            <a:endParaRPr lang="es-ES" noProof="0"/>
          </a:p>
        </p:txBody>
      </p:sp>
      <p:sp>
        <p:nvSpPr>
          <p:cNvPr id="6" name="Marcador de posición de número de diapositiva 5"/>
          <p:cNvSpPr>
            <a:spLocks noGrp="1"/>
          </p:cNvSpPr>
          <p:nvPr>
            <p:ph type="sldNum" sz="quarter" idx="12"/>
          </p:nvPr>
        </p:nvSpPr>
        <p:spPr>
          <a:xfrm>
            <a:off x="9896911" y="5410199"/>
            <a:ext cx="771089" cy="365125"/>
          </a:xfrm>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leyenda">
    <p:spTree>
      <p:nvGrpSpPr>
        <p:cNvPr id="1" name=""/>
        <p:cNvGrpSpPr/>
        <p:nvPr/>
      </p:nvGrpSpPr>
      <p:grpSpPr>
        <a:xfrm>
          <a:off x="0" y="0"/>
          <a:ext cx="0" cy="0"/>
          <a:chOff x="0" y="0"/>
          <a:chExt cx="0" cy="0"/>
        </a:xfrm>
      </p:grpSpPr>
      <p:sp>
        <p:nvSpPr>
          <p:cNvPr id="2" name="Título 1"/>
          <p:cNvSpPr>
            <a:spLocks noGrp="1"/>
          </p:cNvSpPr>
          <p:nvPr>
            <p:ph type="title"/>
          </p:nvPr>
        </p:nvSpPr>
        <p:spPr>
          <a:xfrm>
            <a:off x="1141410" y="4304664"/>
            <a:ext cx="9912355" cy="819355"/>
          </a:xfrm>
        </p:spPr>
        <p:txBody>
          <a:bodyPr rtlCol="0" anchor="b">
            <a:normAutofit/>
          </a:bodyPr>
          <a:lstStyle>
            <a:lvl1pPr>
              <a:defRPr sz="3200"/>
            </a:lvl1pPr>
          </a:lstStyle>
          <a:p>
            <a:pPr rtl="0"/>
            <a:r>
              <a:rPr lang="es-ES" noProof="0"/>
              <a:t>Haga clic para modificar el estilo de título del patrón</a:t>
            </a:r>
          </a:p>
        </p:txBody>
      </p:sp>
      <p:sp>
        <p:nvSpPr>
          <p:cNvPr id="3" name="Marcador de posición de imagen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rtl="0">
              <a:buNone/>
            </a:pPr>
            <a:r>
              <a:rPr lang="es-ES" noProof="0"/>
              <a:t>Haga clic en el icono para agregar una imagen</a:t>
            </a:r>
          </a:p>
        </p:txBody>
      </p:sp>
      <p:sp>
        <p:nvSpPr>
          <p:cNvPr id="4" name="Marcador de posición de texto 3"/>
          <p:cNvSpPr>
            <a:spLocks noGrp="1"/>
          </p:cNvSpPr>
          <p:nvPr>
            <p:ph type="body" sz="half" idx="2"/>
          </p:nvPr>
        </p:nvSpPr>
        <p:spPr>
          <a:xfrm>
            <a:off x="1141364" y="5124020"/>
            <a:ext cx="9910859" cy="682472"/>
          </a:xfrm>
        </p:spPr>
        <p:txBody>
          <a:bodyPr rtlCol="0">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los estilos de texto del patrón</a:t>
            </a:r>
          </a:p>
        </p:txBody>
      </p:sp>
      <p:sp>
        <p:nvSpPr>
          <p:cNvPr id="5" name="Marcador de posición de fecha 4"/>
          <p:cNvSpPr>
            <a:spLocks noGrp="1"/>
          </p:cNvSpPr>
          <p:nvPr>
            <p:ph type="dt" sz="half" idx="10"/>
          </p:nvPr>
        </p:nvSpPr>
        <p:spPr/>
        <p:txBody>
          <a:bodyPr rtlCol="0"/>
          <a:lstStyle/>
          <a:p>
            <a:pPr rtl="0"/>
            <a:fld id="{58C4CEBC-8241-4D36-9AE9-2F7827A2AB82}" type="datetime1">
              <a:rPr lang="es-ES" noProof="0" smtClean="0"/>
              <a:t>15/11/2024</a:t>
            </a:fld>
            <a:endParaRPr lang="es-ES" noProof="0"/>
          </a:p>
        </p:txBody>
      </p:sp>
      <p:sp>
        <p:nvSpPr>
          <p:cNvPr id="6" name="Marcador de posición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leyenda">
    <p:spTree>
      <p:nvGrpSpPr>
        <p:cNvPr id="1" name=""/>
        <p:cNvGrpSpPr/>
        <p:nvPr/>
      </p:nvGrpSpPr>
      <p:grpSpPr>
        <a:xfrm>
          <a:off x="0" y="0"/>
          <a:ext cx="0" cy="0"/>
          <a:chOff x="0" y="0"/>
          <a:chExt cx="0" cy="0"/>
        </a:xfrm>
      </p:grpSpPr>
      <p:sp>
        <p:nvSpPr>
          <p:cNvPr id="2" name="Título 1"/>
          <p:cNvSpPr>
            <a:spLocks noGrp="1"/>
          </p:cNvSpPr>
          <p:nvPr>
            <p:ph type="title"/>
          </p:nvPr>
        </p:nvSpPr>
        <p:spPr>
          <a:xfrm>
            <a:off x="1141456" y="609600"/>
            <a:ext cx="9905955" cy="3429000"/>
          </a:xfrm>
        </p:spPr>
        <p:txBody>
          <a:bodyPr rtlCol="0" anchor="ctr">
            <a:normAutofit/>
          </a:bodyPr>
          <a:lstStyle>
            <a:lvl1pPr>
              <a:defRPr sz="3600"/>
            </a:lvl1pPr>
          </a:lstStyle>
          <a:p>
            <a:pPr rtl="0"/>
            <a:r>
              <a:rPr lang="es-ES" noProof="0"/>
              <a:t>Haga clic para modificar el estilo de título del patrón</a:t>
            </a:r>
          </a:p>
        </p:txBody>
      </p:sp>
      <p:sp>
        <p:nvSpPr>
          <p:cNvPr id="4" name="Marcador de posición de texto 3"/>
          <p:cNvSpPr>
            <a:spLocks noGrp="1"/>
          </p:cNvSpPr>
          <p:nvPr>
            <p:ph type="body" sz="half" idx="2"/>
          </p:nvPr>
        </p:nvSpPr>
        <p:spPr>
          <a:xfrm>
            <a:off x="1141410" y="4419599"/>
            <a:ext cx="9904459" cy="1371599"/>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los estilos de texto del patrón</a:t>
            </a:r>
          </a:p>
        </p:txBody>
      </p:sp>
      <p:sp>
        <p:nvSpPr>
          <p:cNvPr id="5" name="Marcador de posición de fecha 4"/>
          <p:cNvSpPr>
            <a:spLocks noGrp="1"/>
          </p:cNvSpPr>
          <p:nvPr>
            <p:ph type="dt" sz="half" idx="10"/>
          </p:nvPr>
        </p:nvSpPr>
        <p:spPr/>
        <p:txBody>
          <a:bodyPr rtlCol="0"/>
          <a:lstStyle/>
          <a:p>
            <a:pPr rtl="0"/>
            <a:fld id="{C9CF86A2-5975-430E-A6E1-BD589C3F53FA}" type="datetime1">
              <a:rPr lang="es-ES" noProof="0" smtClean="0"/>
              <a:t>15/11/2024</a:t>
            </a:fld>
            <a:endParaRPr lang="es-ES" noProof="0"/>
          </a:p>
        </p:txBody>
      </p:sp>
      <p:sp>
        <p:nvSpPr>
          <p:cNvPr id="6" name="Marcador de posición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leyenda">
    <p:spTree>
      <p:nvGrpSpPr>
        <p:cNvPr id="1" name=""/>
        <p:cNvGrpSpPr/>
        <p:nvPr/>
      </p:nvGrpSpPr>
      <p:grpSpPr>
        <a:xfrm>
          <a:off x="0" y="0"/>
          <a:ext cx="0" cy="0"/>
          <a:chOff x="0" y="0"/>
          <a:chExt cx="0" cy="0"/>
        </a:xfrm>
      </p:grpSpPr>
      <p:sp>
        <p:nvSpPr>
          <p:cNvPr id="2" name="Título 1"/>
          <p:cNvSpPr>
            <a:spLocks noGrp="1"/>
          </p:cNvSpPr>
          <p:nvPr>
            <p:ph type="title"/>
          </p:nvPr>
        </p:nvSpPr>
        <p:spPr>
          <a:xfrm>
            <a:off x="1446212" y="609599"/>
            <a:ext cx="9302752" cy="2748429"/>
          </a:xfrm>
        </p:spPr>
        <p:txBody>
          <a:bodyPr rtlCol="0" anchor="ctr">
            <a:normAutofit/>
          </a:bodyPr>
          <a:lstStyle>
            <a:lvl1pPr>
              <a:defRPr sz="3600"/>
            </a:lvl1pPr>
          </a:lstStyle>
          <a:p>
            <a:pPr rtl="0"/>
            <a:r>
              <a:rPr lang="es-ES" noProof="0"/>
              <a:t>Haga clic para modificar el estilo de título del patrón</a:t>
            </a:r>
          </a:p>
        </p:txBody>
      </p:sp>
      <p:sp>
        <p:nvSpPr>
          <p:cNvPr id="12" name="Marcador de texto 3"/>
          <p:cNvSpPr>
            <a:spLocks noGrp="1"/>
          </p:cNvSpPr>
          <p:nvPr>
            <p:ph type="body" sz="half" idx="13"/>
          </p:nvPr>
        </p:nvSpPr>
        <p:spPr>
          <a:xfrm>
            <a:off x="1720644" y="3365557"/>
            <a:ext cx="8752299" cy="548968"/>
          </a:xfrm>
        </p:spPr>
        <p:txBody>
          <a:bodyPr rtlCol="0"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los estilos de texto del patrón</a:t>
            </a:r>
          </a:p>
        </p:txBody>
      </p:sp>
      <p:sp>
        <p:nvSpPr>
          <p:cNvPr id="4" name="Marcador de posición de texto 3"/>
          <p:cNvSpPr>
            <a:spLocks noGrp="1"/>
          </p:cNvSpPr>
          <p:nvPr>
            <p:ph type="body" sz="half" idx="2"/>
          </p:nvPr>
        </p:nvSpPr>
        <p:spPr>
          <a:xfrm>
            <a:off x="1141411" y="4309919"/>
            <a:ext cx="9906002" cy="1489496"/>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los estilos de texto del patrón</a:t>
            </a:r>
          </a:p>
        </p:txBody>
      </p:sp>
      <p:sp>
        <p:nvSpPr>
          <p:cNvPr id="5" name="Marcador de posición de fecha 4"/>
          <p:cNvSpPr>
            <a:spLocks noGrp="1"/>
          </p:cNvSpPr>
          <p:nvPr>
            <p:ph type="dt" sz="half" idx="10"/>
          </p:nvPr>
        </p:nvSpPr>
        <p:spPr/>
        <p:txBody>
          <a:bodyPr rtlCol="0"/>
          <a:lstStyle/>
          <a:p>
            <a:pPr rtl="0"/>
            <a:fld id="{C2E108C3-FC2A-4A8A-AC92-EA51B902A531}" type="datetime1">
              <a:rPr lang="es-ES" noProof="0" smtClean="0"/>
              <a:t>15/11/2024</a:t>
            </a:fld>
            <a:endParaRPr lang="es-ES" noProof="0"/>
          </a:p>
        </p:txBody>
      </p:sp>
      <p:sp>
        <p:nvSpPr>
          <p:cNvPr id="6" name="Marcador de posición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
        <p:nvSpPr>
          <p:cNvPr id="60" name="Cuadro de texto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es-ES" sz="8000" noProof="0">
                <a:solidFill>
                  <a:schemeClr val="tx1"/>
                </a:solidFill>
                <a:effectLst/>
              </a:rPr>
              <a:t>“</a:t>
            </a:r>
          </a:p>
        </p:txBody>
      </p:sp>
      <p:sp>
        <p:nvSpPr>
          <p:cNvPr id="61" name="Cuadro de texto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es-ES" sz="8000" noProof="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ítulo 1"/>
          <p:cNvSpPr>
            <a:spLocks noGrp="1"/>
          </p:cNvSpPr>
          <p:nvPr>
            <p:ph type="title"/>
          </p:nvPr>
        </p:nvSpPr>
        <p:spPr>
          <a:xfrm>
            <a:off x="1141410" y="2134041"/>
            <a:ext cx="9906001" cy="2511835"/>
          </a:xfrm>
        </p:spPr>
        <p:txBody>
          <a:bodyPr rtlCol="0" anchor="b">
            <a:normAutofit/>
          </a:bodyPr>
          <a:lstStyle>
            <a:lvl1pPr>
              <a:defRPr sz="3600"/>
            </a:lvl1pPr>
          </a:lstStyle>
          <a:p>
            <a:pPr rtl="0"/>
            <a:r>
              <a:rPr lang="es-ES" noProof="0"/>
              <a:t>Haga clic para modificar el estilo de título del patrón</a:t>
            </a:r>
          </a:p>
        </p:txBody>
      </p:sp>
      <p:sp>
        <p:nvSpPr>
          <p:cNvPr id="4" name="Marcador de posición de texto 3"/>
          <p:cNvSpPr>
            <a:spLocks noGrp="1"/>
          </p:cNvSpPr>
          <p:nvPr>
            <p:ph type="body" sz="half" idx="2"/>
          </p:nvPr>
        </p:nvSpPr>
        <p:spPr>
          <a:xfrm>
            <a:off x="1141364" y="4657655"/>
            <a:ext cx="9904505" cy="1140644"/>
          </a:xfrm>
        </p:spPr>
        <p:txBody>
          <a:bodyPr rtlCol="0"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los estilos de texto del patrón</a:t>
            </a:r>
          </a:p>
        </p:txBody>
      </p:sp>
      <p:sp>
        <p:nvSpPr>
          <p:cNvPr id="5" name="Marcador de posición de fecha 4"/>
          <p:cNvSpPr>
            <a:spLocks noGrp="1"/>
          </p:cNvSpPr>
          <p:nvPr>
            <p:ph type="dt" sz="half" idx="10"/>
          </p:nvPr>
        </p:nvSpPr>
        <p:spPr/>
        <p:txBody>
          <a:bodyPr rtlCol="0"/>
          <a:lstStyle/>
          <a:p>
            <a:pPr rtl="0"/>
            <a:fld id="{8B62AA30-5A4A-4C4F-90B9-3E19351EA7E7}" type="datetime1">
              <a:rPr lang="es-ES" noProof="0" smtClean="0"/>
              <a:t>15/11/2024</a:t>
            </a:fld>
            <a:endParaRPr lang="es-ES" noProof="0"/>
          </a:p>
        </p:txBody>
      </p:sp>
      <p:sp>
        <p:nvSpPr>
          <p:cNvPr id="6" name="Marcador de posición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ítulo 1"/>
          <p:cNvSpPr>
            <a:spLocks noGrp="1"/>
          </p:cNvSpPr>
          <p:nvPr>
            <p:ph type="title"/>
          </p:nvPr>
        </p:nvSpPr>
        <p:spPr>
          <a:xfrm>
            <a:off x="1141413" y="609600"/>
            <a:ext cx="9905998" cy="1905000"/>
          </a:xfrm>
        </p:spPr>
        <p:txBody>
          <a:bodyPr rtlCol="0"/>
          <a:lstStyle/>
          <a:p>
            <a:pPr rtl="0"/>
            <a:r>
              <a:rPr lang="es-ES" noProof="0"/>
              <a:t>Haga clic para modificar el estilo de título del patrón</a:t>
            </a:r>
          </a:p>
        </p:txBody>
      </p:sp>
      <p:sp>
        <p:nvSpPr>
          <p:cNvPr id="7" name="Marcador de texto 2"/>
          <p:cNvSpPr>
            <a:spLocks noGrp="1"/>
          </p:cNvSpPr>
          <p:nvPr>
            <p:ph type="body" idx="1"/>
          </p:nvPr>
        </p:nvSpPr>
        <p:spPr>
          <a:xfrm>
            <a:off x="1141410" y="2674463"/>
            <a:ext cx="3196899"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8" name="Marcador de posición de texto 3"/>
          <p:cNvSpPr>
            <a:spLocks noGrp="1"/>
          </p:cNvSpPr>
          <p:nvPr>
            <p:ph type="body" sz="half" idx="15"/>
          </p:nvPr>
        </p:nvSpPr>
        <p:spPr>
          <a:xfrm>
            <a:off x="1127918" y="3360263"/>
            <a:ext cx="3208735"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9" name="Marcador de posición de texto 4"/>
          <p:cNvSpPr>
            <a:spLocks noGrp="1"/>
          </p:cNvSpPr>
          <p:nvPr>
            <p:ph type="body" sz="quarter" idx="3"/>
          </p:nvPr>
        </p:nvSpPr>
        <p:spPr>
          <a:xfrm>
            <a:off x="4514766" y="2677635"/>
            <a:ext cx="3184385"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10" name="Marcador de posición de texto 3"/>
          <p:cNvSpPr>
            <a:spLocks noGrp="1"/>
          </p:cNvSpPr>
          <p:nvPr>
            <p:ph type="body" sz="half" idx="16"/>
          </p:nvPr>
        </p:nvSpPr>
        <p:spPr>
          <a:xfrm>
            <a:off x="4504213" y="3363435"/>
            <a:ext cx="3195830"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11" name="Marcador de posición de texto 4"/>
          <p:cNvSpPr>
            <a:spLocks noGrp="1"/>
          </p:cNvSpPr>
          <p:nvPr>
            <p:ph type="body" sz="quarter" idx="13"/>
          </p:nvPr>
        </p:nvSpPr>
        <p:spPr>
          <a:xfrm>
            <a:off x="7852442" y="2674463"/>
            <a:ext cx="3194968"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12" name="Marcador de posición de texto 3"/>
          <p:cNvSpPr>
            <a:spLocks noGrp="1"/>
          </p:cNvSpPr>
          <p:nvPr>
            <p:ph type="body" sz="half" idx="17"/>
          </p:nvPr>
        </p:nvSpPr>
        <p:spPr>
          <a:xfrm>
            <a:off x="7852442" y="3360263"/>
            <a:ext cx="3194968"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3" name="Marcador de posición de fecha 2"/>
          <p:cNvSpPr>
            <a:spLocks noGrp="1"/>
          </p:cNvSpPr>
          <p:nvPr>
            <p:ph type="dt" sz="half" idx="10"/>
          </p:nvPr>
        </p:nvSpPr>
        <p:spPr/>
        <p:txBody>
          <a:bodyPr rtlCol="0"/>
          <a:lstStyle/>
          <a:p>
            <a:pPr rtl="0"/>
            <a:fld id="{3FEF6314-BF1E-4D9F-B381-C1CADA8C0092}" type="datetime1">
              <a:rPr lang="es-ES" noProof="0" smtClean="0"/>
              <a:t>15/11/2024</a:t>
            </a:fld>
            <a:endParaRPr lang="es-ES" noProof="0"/>
          </a:p>
        </p:txBody>
      </p:sp>
      <p:sp>
        <p:nvSpPr>
          <p:cNvPr id="4" name="Marcador de posición de pie de página 3"/>
          <p:cNvSpPr>
            <a:spLocks noGrp="1"/>
          </p:cNvSpPr>
          <p:nvPr>
            <p:ph type="ftr" sz="quarter" idx="11"/>
          </p:nvPr>
        </p:nvSpPr>
        <p:spPr/>
        <p:txBody>
          <a:bodyPr rtlCol="0"/>
          <a:lstStyle/>
          <a:p>
            <a:pPr rtl="0"/>
            <a:endParaRPr lang="es-ES" noProof="0"/>
          </a:p>
        </p:txBody>
      </p:sp>
      <p:sp>
        <p:nvSpPr>
          <p:cNvPr id="5" name="Marcador de posición de número de diapositiva 4"/>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ítulo 1"/>
          <p:cNvSpPr>
            <a:spLocks noGrp="1"/>
          </p:cNvSpPr>
          <p:nvPr>
            <p:ph type="title"/>
          </p:nvPr>
        </p:nvSpPr>
        <p:spPr>
          <a:xfrm>
            <a:off x="1141411" y="609600"/>
            <a:ext cx="9905999" cy="1905000"/>
          </a:xfrm>
        </p:spPr>
        <p:txBody>
          <a:bodyPr rtlCol="0"/>
          <a:lstStyle/>
          <a:p>
            <a:pPr rtl="0"/>
            <a:r>
              <a:rPr lang="es-ES" noProof="0"/>
              <a:t>Haga clic para modificar el estilo de título del patrón</a:t>
            </a:r>
          </a:p>
        </p:txBody>
      </p:sp>
      <p:sp>
        <p:nvSpPr>
          <p:cNvPr id="19" name="Marcador de texto 2"/>
          <p:cNvSpPr>
            <a:spLocks noGrp="1"/>
          </p:cNvSpPr>
          <p:nvPr>
            <p:ph type="body" idx="1"/>
          </p:nvPr>
        </p:nvSpPr>
        <p:spPr>
          <a:xfrm>
            <a:off x="1141413" y="4404596"/>
            <a:ext cx="319524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20" name="Marcador de posición de imagen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es-ES" noProof="0"/>
              <a:t>Haga clic en el icono para agregar una imagen</a:t>
            </a:r>
          </a:p>
        </p:txBody>
      </p:sp>
      <p:sp>
        <p:nvSpPr>
          <p:cNvPr id="21" name="Marcador de posición de texto 3"/>
          <p:cNvSpPr>
            <a:spLocks noGrp="1"/>
          </p:cNvSpPr>
          <p:nvPr>
            <p:ph type="body" sz="half" idx="18"/>
          </p:nvPr>
        </p:nvSpPr>
        <p:spPr>
          <a:xfrm>
            <a:off x="1141413" y="4980858"/>
            <a:ext cx="3195240" cy="81784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22" name="Marcador de posición de texto 4"/>
          <p:cNvSpPr>
            <a:spLocks noGrp="1"/>
          </p:cNvSpPr>
          <p:nvPr>
            <p:ph type="body" sz="quarter" idx="3"/>
          </p:nvPr>
        </p:nvSpPr>
        <p:spPr>
          <a:xfrm>
            <a:off x="4489053" y="4404596"/>
            <a:ext cx="320040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23" name="Marcador de posición de imagen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es-ES" noProof="0"/>
              <a:t>Haga clic en el icono para agregar una imagen</a:t>
            </a:r>
          </a:p>
        </p:txBody>
      </p:sp>
      <p:sp>
        <p:nvSpPr>
          <p:cNvPr id="24" name="Marcador de posición de texto 3"/>
          <p:cNvSpPr>
            <a:spLocks noGrp="1"/>
          </p:cNvSpPr>
          <p:nvPr>
            <p:ph type="body" sz="half" idx="19"/>
          </p:nvPr>
        </p:nvSpPr>
        <p:spPr>
          <a:xfrm>
            <a:off x="4487593" y="4980857"/>
            <a:ext cx="3200400" cy="81034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25" name="Marcador de texto 4"/>
          <p:cNvSpPr>
            <a:spLocks noGrp="1"/>
          </p:cNvSpPr>
          <p:nvPr>
            <p:ph type="body" sz="quarter" idx="13"/>
          </p:nvPr>
        </p:nvSpPr>
        <p:spPr>
          <a:xfrm>
            <a:off x="7852567" y="4404595"/>
            <a:ext cx="3190741"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26" name="Marcador de posición de imagen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es-ES" noProof="0"/>
              <a:t>Haga clic en el icono para agregar una imagen</a:t>
            </a:r>
          </a:p>
        </p:txBody>
      </p:sp>
      <p:sp>
        <p:nvSpPr>
          <p:cNvPr id="27" name="Marcador de posición de texto 3"/>
          <p:cNvSpPr>
            <a:spLocks noGrp="1"/>
          </p:cNvSpPr>
          <p:nvPr>
            <p:ph type="body" sz="half" idx="20"/>
          </p:nvPr>
        </p:nvSpPr>
        <p:spPr>
          <a:xfrm>
            <a:off x="7852442" y="4980854"/>
            <a:ext cx="3194968" cy="810345"/>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ES" noProof="0"/>
              <a:t>Haga clic para modificar los estilos de texto del patrón</a:t>
            </a:r>
          </a:p>
        </p:txBody>
      </p:sp>
      <p:sp>
        <p:nvSpPr>
          <p:cNvPr id="3" name="Marcador de posición de fecha 2"/>
          <p:cNvSpPr>
            <a:spLocks noGrp="1"/>
          </p:cNvSpPr>
          <p:nvPr>
            <p:ph type="dt" sz="half" idx="10"/>
          </p:nvPr>
        </p:nvSpPr>
        <p:spPr/>
        <p:txBody>
          <a:bodyPr rtlCol="0"/>
          <a:lstStyle/>
          <a:p>
            <a:pPr rtl="0"/>
            <a:fld id="{4A719E82-A331-4C72-B82B-5BADCE141852}" type="datetime1">
              <a:rPr lang="es-ES" noProof="0" smtClean="0"/>
              <a:t>15/11/2024</a:t>
            </a:fld>
            <a:endParaRPr lang="es-ES" noProof="0"/>
          </a:p>
        </p:txBody>
      </p:sp>
      <p:sp>
        <p:nvSpPr>
          <p:cNvPr id="4" name="Marcador de posición de pie de página 3"/>
          <p:cNvSpPr>
            <a:spLocks noGrp="1"/>
          </p:cNvSpPr>
          <p:nvPr>
            <p:ph type="ftr" sz="quarter" idx="11"/>
          </p:nvPr>
        </p:nvSpPr>
        <p:spPr/>
        <p:txBody>
          <a:bodyPr rtlCol="0"/>
          <a:lstStyle/>
          <a:p>
            <a:pPr rtl="0"/>
            <a:endParaRPr lang="es-ES" noProof="0"/>
          </a:p>
        </p:txBody>
      </p:sp>
      <p:sp>
        <p:nvSpPr>
          <p:cNvPr id="5" name="Marcador de posición de número de diapositiva 4"/>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3" name="Marcador de posición de texto vertical 2"/>
          <p:cNvSpPr>
            <a:spLocks noGrp="1"/>
          </p:cNvSpPr>
          <p:nvPr>
            <p:ph type="body" orient="vert" idx="1"/>
          </p:nvPr>
        </p:nvSpPr>
        <p:spPr/>
        <p:txBody>
          <a:bodyPr vert="eaVert" rtlCol="0" anchor="t"/>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fecha 3"/>
          <p:cNvSpPr>
            <a:spLocks noGrp="1"/>
          </p:cNvSpPr>
          <p:nvPr>
            <p:ph type="dt" sz="half" idx="10"/>
          </p:nvPr>
        </p:nvSpPr>
        <p:spPr/>
        <p:txBody>
          <a:bodyPr rtlCol="0"/>
          <a:lstStyle/>
          <a:p>
            <a:pPr rtl="0"/>
            <a:fld id="{B95345DB-BC09-4F2D-A950-B5824E6179D5}" type="datetime1">
              <a:rPr lang="es-ES" noProof="0" smtClean="0"/>
              <a:t>15/11/2024</a:t>
            </a:fld>
            <a:endParaRPr lang="es-ES" noProof="0"/>
          </a:p>
        </p:txBody>
      </p:sp>
      <p:sp>
        <p:nvSpPr>
          <p:cNvPr id="5" name="Marcador de posición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9042400" y="609599"/>
            <a:ext cx="2005011" cy="5181601"/>
          </a:xfrm>
        </p:spPr>
        <p:txBody>
          <a:bodyPr vert="eaVert" rtlCol="0"/>
          <a:lstStyle/>
          <a:p>
            <a:pPr rtl="0"/>
            <a:r>
              <a:rPr lang="es-ES" noProof="0"/>
              <a:t>Haga clic para modificar el estilo de título del patrón</a:t>
            </a:r>
          </a:p>
        </p:txBody>
      </p:sp>
      <p:sp>
        <p:nvSpPr>
          <p:cNvPr id="3" name="Marcador de posición de texto vertical 2"/>
          <p:cNvSpPr>
            <a:spLocks noGrp="1"/>
          </p:cNvSpPr>
          <p:nvPr>
            <p:ph type="body" orient="vert" idx="1"/>
          </p:nvPr>
        </p:nvSpPr>
        <p:spPr>
          <a:xfrm>
            <a:off x="1141410" y="609599"/>
            <a:ext cx="7748590" cy="5181601"/>
          </a:xfrm>
        </p:spPr>
        <p:txBody>
          <a:bodyPr vert="eaVert"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10"/>
          </p:nvPr>
        </p:nvSpPr>
        <p:spPr/>
        <p:txBody>
          <a:bodyPr rtlCol="0"/>
          <a:lstStyle/>
          <a:p>
            <a:pPr rtl="0"/>
            <a:fld id="{20DB2A24-9D58-4203-8723-A461A06D087E}" type="datetime1">
              <a:rPr lang="es-ES" noProof="0" smtClean="0"/>
              <a:t>15/11/2024</a:t>
            </a:fld>
            <a:endParaRPr lang="es-ES" noProof="0"/>
          </a:p>
        </p:txBody>
      </p:sp>
      <p:sp>
        <p:nvSpPr>
          <p:cNvPr id="5" name="Marcador de posición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3" name="Marcador de posición de contenido 2"/>
          <p:cNvSpPr>
            <a:spLocks noGrp="1"/>
          </p:cNvSpPr>
          <p:nvPr>
            <p:ph idx="1"/>
          </p:nvPr>
        </p:nvSpPr>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fecha 3"/>
          <p:cNvSpPr>
            <a:spLocks noGrp="1"/>
          </p:cNvSpPr>
          <p:nvPr>
            <p:ph type="dt" sz="half" idx="10"/>
          </p:nvPr>
        </p:nvSpPr>
        <p:spPr/>
        <p:txBody>
          <a:bodyPr rtlCol="0"/>
          <a:lstStyle/>
          <a:p>
            <a:pPr rtl="0"/>
            <a:fld id="{BEB6E4BD-E62C-4E2F-937A-C3A4DB855F30}" type="datetime1">
              <a:rPr lang="es-ES" noProof="0" smtClean="0"/>
              <a:t>15/11/2024</a:t>
            </a:fld>
            <a:endParaRPr lang="es-ES" noProof="0"/>
          </a:p>
        </p:txBody>
      </p:sp>
      <p:sp>
        <p:nvSpPr>
          <p:cNvPr id="5" name="Marcador de posición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1141411" y="1419226"/>
            <a:ext cx="9906000" cy="2852737"/>
          </a:xfrm>
        </p:spPr>
        <p:txBody>
          <a:bodyPr rtlCol="0" anchor="b">
            <a:normAutofit/>
          </a:bodyPr>
          <a:lstStyle>
            <a:lvl1pPr>
              <a:defRPr sz="3600"/>
            </a:lvl1pPr>
          </a:lstStyle>
          <a:p>
            <a:pPr rtl="0"/>
            <a:r>
              <a:rPr lang="es-ES" noProof="0"/>
              <a:t>Haga clic para modificar el estilo de título del patrón</a:t>
            </a:r>
          </a:p>
        </p:txBody>
      </p:sp>
      <p:sp>
        <p:nvSpPr>
          <p:cNvPr id="3" name="Marcador de texto 2"/>
          <p:cNvSpPr>
            <a:spLocks noGrp="1"/>
          </p:cNvSpPr>
          <p:nvPr>
            <p:ph type="body" idx="1"/>
          </p:nvPr>
        </p:nvSpPr>
        <p:spPr>
          <a:xfrm>
            <a:off x="1141411" y="4424362"/>
            <a:ext cx="9906000" cy="1374776"/>
          </a:xfrm>
        </p:spPr>
        <p:txBody>
          <a:bodyPr rtlCol="0">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a:t>Haga clic para modificar los estilos de texto del patrón</a:t>
            </a:r>
          </a:p>
        </p:txBody>
      </p:sp>
      <p:sp>
        <p:nvSpPr>
          <p:cNvPr id="4" name="Marcador de posición de fecha 3"/>
          <p:cNvSpPr>
            <a:spLocks noGrp="1"/>
          </p:cNvSpPr>
          <p:nvPr>
            <p:ph type="dt" sz="half" idx="10"/>
          </p:nvPr>
        </p:nvSpPr>
        <p:spPr/>
        <p:txBody>
          <a:bodyPr rtlCol="0"/>
          <a:lstStyle/>
          <a:p>
            <a:pPr rtl="0"/>
            <a:fld id="{BB54C683-0777-4D8C-AF75-A78D3205BAC8}" type="datetime1">
              <a:rPr lang="es-ES" noProof="0" smtClean="0"/>
              <a:t>15/11/2024</a:t>
            </a:fld>
            <a:endParaRPr lang="es-ES" noProof="0"/>
          </a:p>
        </p:txBody>
      </p:sp>
      <p:sp>
        <p:nvSpPr>
          <p:cNvPr id="5" name="Marcador de posición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3" name="Marcador de posición de contenido 2"/>
          <p:cNvSpPr>
            <a:spLocks noGrp="1"/>
          </p:cNvSpPr>
          <p:nvPr>
            <p:ph sz="half" idx="1"/>
          </p:nvPr>
        </p:nvSpPr>
        <p:spPr>
          <a:xfrm>
            <a:off x="1141410" y="2249486"/>
            <a:ext cx="4878389" cy="3541714"/>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contenido 3"/>
          <p:cNvSpPr>
            <a:spLocks noGrp="1"/>
          </p:cNvSpPr>
          <p:nvPr>
            <p:ph sz="half" idx="2"/>
          </p:nvPr>
        </p:nvSpPr>
        <p:spPr>
          <a:xfrm>
            <a:off x="6172200" y="2249486"/>
            <a:ext cx="4875211" cy="3541714"/>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osición de fecha 4"/>
          <p:cNvSpPr>
            <a:spLocks noGrp="1"/>
          </p:cNvSpPr>
          <p:nvPr>
            <p:ph type="dt" sz="half" idx="10"/>
          </p:nvPr>
        </p:nvSpPr>
        <p:spPr/>
        <p:txBody>
          <a:bodyPr rtlCol="0"/>
          <a:lstStyle/>
          <a:p>
            <a:pPr rtl="0"/>
            <a:fld id="{62BBE8E3-4A21-45D7-A860-DFDA026419EC}" type="datetime1">
              <a:rPr lang="es-ES" noProof="0" smtClean="0"/>
              <a:t>15/11/2024</a:t>
            </a:fld>
            <a:endParaRPr lang="es-ES" noProof="0"/>
          </a:p>
        </p:txBody>
      </p:sp>
      <p:sp>
        <p:nvSpPr>
          <p:cNvPr id="6" name="Marcador de posición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1141411" y="619126"/>
            <a:ext cx="9906000" cy="1477961"/>
          </a:xfrm>
        </p:spPr>
        <p:txBody>
          <a:bodyPr rtlCol="0"/>
          <a:lstStyle/>
          <a:p>
            <a:pPr rtl="0"/>
            <a:r>
              <a:rPr lang="es-ES" noProof="0"/>
              <a:t>Haga clic para modificar el estilo de título del patrón</a:t>
            </a:r>
          </a:p>
        </p:txBody>
      </p:sp>
      <p:sp>
        <p:nvSpPr>
          <p:cNvPr id="3" name="Marcador de texto 2"/>
          <p:cNvSpPr>
            <a:spLocks noGrp="1"/>
          </p:cNvSpPr>
          <p:nvPr>
            <p:ph type="body" idx="1"/>
          </p:nvPr>
        </p:nvSpPr>
        <p:spPr>
          <a:xfrm>
            <a:off x="1370019" y="2249486"/>
            <a:ext cx="4649783"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4" name="Marcador de posición de contenido 3"/>
          <p:cNvSpPr>
            <a:spLocks noGrp="1"/>
          </p:cNvSpPr>
          <p:nvPr>
            <p:ph sz="half" idx="2"/>
          </p:nvPr>
        </p:nvSpPr>
        <p:spPr>
          <a:xfrm>
            <a:off x="1141410" y="3073397"/>
            <a:ext cx="4878391" cy="2717801"/>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texto 4"/>
          <p:cNvSpPr>
            <a:spLocks noGrp="1"/>
          </p:cNvSpPr>
          <p:nvPr>
            <p:ph type="body" sz="quarter" idx="3"/>
          </p:nvPr>
        </p:nvSpPr>
        <p:spPr>
          <a:xfrm>
            <a:off x="6400808" y="2249485"/>
            <a:ext cx="4646602"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6" name="Marcador de posición de contenido 5"/>
          <p:cNvSpPr>
            <a:spLocks noGrp="1"/>
          </p:cNvSpPr>
          <p:nvPr>
            <p:ph sz="quarter" idx="4"/>
          </p:nvPr>
        </p:nvSpPr>
        <p:spPr>
          <a:xfrm>
            <a:off x="6172200" y="3073397"/>
            <a:ext cx="4875210" cy="2717801"/>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7" name="Marcador de posición de fecha 6"/>
          <p:cNvSpPr>
            <a:spLocks noGrp="1"/>
          </p:cNvSpPr>
          <p:nvPr>
            <p:ph type="dt" sz="half" idx="10"/>
          </p:nvPr>
        </p:nvSpPr>
        <p:spPr/>
        <p:txBody>
          <a:bodyPr rtlCol="0"/>
          <a:lstStyle/>
          <a:p>
            <a:pPr rtl="0"/>
            <a:fld id="{8EFD387C-7178-4981-AEA8-6F8B6F75A91E}" type="datetime1">
              <a:rPr lang="es-ES" noProof="0" smtClean="0"/>
              <a:t>15/11/2024</a:t>
            </a:fld>
            <a:endParaRPr lang="es-ES" noProof="0"/>
          </a:p>
        </p:txBody>
      </p:sp>
      <p:sp>
        <p:nvSpPr>
          <p:cNvPr id="8" name="Marcador de posición de pie de página 7"/>
          <p:cNvSpPr>
            <a:spLocks noGrp="1"/>
          </p:cNvSpPr>
          <p:nvPr>
            <p:ph type="ftr" sz="quarter" idx="11"/>
          </p:nvPr>
        </p:nvSpPr>
        <p:spPr/>
        <p:txBody>
          <a:bodyPr rtlCol="0"/>
          <a:lstStyle/>
          <a:p>
            <a:pPr rtl="0"/>
            <a:endParaRPr lang="es-ES" noProof="0"/>
          </a:p>
        </p:txBody>
      </p:sp>
      <p:sp>
        <p:nvSpPr>
          <p:cNvPr id="9" name="Marcador de número de diapositiva 8"/>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p>
        </p:txBody>
      </p:sp>
      <p:sp>
        <p:nvSpPr>
          <p:cNvPr id="3" name="Marcador de posición de fecha 2"/>
          <p:cNvSpPr>
            <a:spLocks noGrp="1"/>
          </p:cNvSpPr>
          <p:nvPr>
            <p:ph type="dt" sz="half" idx="10"/>
          </p:nvPr>
        </p:nvSpPr>
        <p:spPr/>
        <p:txBody>
          <a:bodyPr rtlCol="0"/>
          <a:lstStyle/>
          <a:p>
            <a:pPr rtl="0"/>
            <a:fld id="{F9E1022B-32BE-4FE1-92B8-C5149277BA50}" type="datetime1">
              <a:rPr lang="es-ES" noProof="0" smtClean="0"/>
              <a:t>15/11/2024</a:t>
            </a:fld>
            <a:endParaRPr lang="es-ES" noProof="0"/>
          </a:p>
        </p:txBody>
      </p:sp>
      <p:sp>
        <p:nvSpPr>
          <p:cNvPr id="4" name="Marcador de posición de pie de página 3"/>
          <p:cNvSpPr>
            <a:spLocks noGrp="1"/>
          </p:cNvSpPr>
          <p:nvPr>
            <p:ph type="ftr" sz="quarter" idx="11"/>
          </p:nvPr>
        </p:nvSpPr>
        <p:spPr/>
        <p:txBody>
          <a:bodyPr rtlCol="0"/>
          <a:lstStyle/>
          <a:p>
            <a:pPr rtl="0"/>
            <a:endParaRPr lang="es-ES" noProof="0"/>
          </a:p>
        </p:txBody>
      </p:sp>
      <p:sp>
        <p:nvSpPr>
          <p:cNvPr id="5" name="Marcador de posición de número de diapositiva 4"/>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rtlCol="0"/>
          <a:lstStyle/>
          <a:p>
            <a:pPr rtl="0"/>
            <a:fld id="{2AD2895C-9724-44AD-A1CB-C4CD2333D14A}" type="datetime1">
              <a:rPr lang="es-ES" noProof="0" smtClean="0"/>
              <a:t>15/11/2024</a:t>
            </a:fld>
            <a:endParaRPr lang="es-ES" noProof="0"/>
          </a:p>
        </p:txBody>
      </p:sp>
      <p:sp>
        <p:nvSpPr>
          <p:cNvPr id="3" name="Marcador de posición de pie de página 2"/>
          <p:cNvSpPr>
            <a:spLocks noGrp="1"/>
          </p:cNvSpPr>
          <p:nvPr>
            <p:ph type="ftr" sz="quarter" idx="11"/>
          </p:nvPr>
        </p:nvSpPr>
        <p:spPr/>
        <p:txBody>
          <a:bodyPr rtlCol="0"/>
          <a:lstStyle/>
          <a:p>
            <a:pPr rtl="0"/>
            <a:endParaRPr lang="es-ES" noProof="0"/>
          </a:p>
        </p:txBody>
      </p:sp>
      <p:sp>
        <p:nvSpPr>
          <p:cNvPr id="4" name="Marcador de número de diapositiva 3"/>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1146705" y="609601"/>
            <a:ext cx="3856037" cy="1639884"/>
          </a:xfrm>
        </p:spPr>
        <p:txBody>
          <a:bodyPr rtlCol="0" anchor="b"/>
          <a:lstStyle>
            <a:lvl1pPr>
              <a:defRPr sz="3200"/>
            </a:lvl1pPr>
          </a:lstStyle>
          <a:p>
            <a:pPr rtl="0"/>
            <a:r>
              <a:rPr lang="es-ES" noProof="0"/>
              <a:t>Haga clic para modificar el estilo de título del patrón</a:t>
            </a:r>
          </a:p>
        </p:txBody>
      </p:sp>
      <p:sp>
        <p:nvSpPr>
          <p:cNvPr id="3" name="Marcador de posición de contenido 2"/>
          <p:cNvSpPr>
            <a:spLocks noGrp="1"/>
          </p:cNvSpPr>
          <p:nvPr>
            <p:ph idx="1"/>
          </p:nvPr>
        </p:nvSpPr>
        <p:spPr>
          <a:xfrm>
            <a:off x="5156200" y="592666"/>
            <a:ext cx="5891209" cy="5198534"/>
          </a:xfrm>
        </p:spPr>
        <p:txBody>
          <a:bodyPr rtlCol="0" anchor="ct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texto 3"/>
          <p:cNvSpPr>
            <a:spLocks noGrp="1"/>
          </p:cNvSpPr>
          <p:nvPr>
            <p:ph type="body" sz="half" idx="2"/>
          </p:nvPr>
        </p:nvSpPr>
        <p:spPr>
          <a:xfrm>
            <a:off x="1146705" y="2249486"/>
            <a:ext cx="3856037"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los estilos de texto del patrón</a:t>
            </a:r>
          </a:p>
        </p:txBody>
      </p:sp>
      <p:sp>
        <p:nvSpPr>
          <p:cNvPr id="5" name="Marcador de fecha 4"/>
          <p:cNvSpPr>
            <a:spLocks noGrp="1"/>
          </p:cNvSpPr>
          <p:nvPr>
            <p:ph type="dt" sz="half" idx="10"/>
          </p:nvPr>
        </p:nvSpPr>
        <p:spPr/>
        <p:txBody>
          <a:bodyPr rtlCol="0"/>
          <a:lstStyle/>
          <a:p>
            <a:pPr rtl="0"/>
            <a:fld id="{EB4771A7-61FB-45DE-8598-173673CE36D3}" type="datetime1">
              <a:rPr lang="es-ES" noProof="0" smtClean="0"/>
              <a:t>15/11/2024</a:t>
            </a:fld>
            <a:endParaRPr lang="es-ES" noProof="0"/>
          </a:p>
        </p:txBody>
      </p:sp>
      <p:sp>
        <p:nvSpPr>
          <p:cNvPr id="6" name="Marcador de posición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leyenda">
    <p:spTree>
      <p:nvGrpSpPr>
        <p:cNvPr id="1" name=""/>
        <p:cNvGrpSpPr/>
        <p:nvPr/>
      </p:nvGrpSpPr>
      <p:grpSpPr>
        <a:xfrm>
          <a:off x="0" y="0"/>
          <a:ext cx="0" cy="0"/>
          <a:chOff x="0" y="0"/>
          <a:chExt cx="0" cy="0"/>
        </a:xfrm>
      </p:grpSpPr>
      <p:sp>
        <p:nvSpPr>
          <p:cNvPr id="2" name="Título 1"/>
          <p:cNvSpPr>
            <a:spLocks noGrp="1"/>
          </p:cNvSpPr>
          <p:nvPr>
            <p:ph type="title"/>
          </p:nvPr>
        </p:nvSpPr>
        <p:spPr>
          <a:xfrm>
            <a:off x="1141413" y="609600"/>
            <a:ext cx="5934508" cy="1639886"/>
          </a:xfrm>
        </p:spPr>
        <p:txBody>
          <a:bodyPr rtlCol="0" anchor="b"/>
          <a:lstStyle>
            <a:lvl1pPr>
              <a:defRPr sz="3200"/>
            </a:lvl1pPr>
          </a:lstStyle>
          <a:p>
            <a:pPr rtl="0"/>
            <a:r>
              <a:rPr lang="es-ES" noProof="0"/>
              <a:t>Haga clic para modificar el estilo de título del patrón</a:t>
            </a:r>
          </a:p>
        </p:txBody>
      </p:sp>
      <p:sp>
        <p:nvSpPr>
          <p:cNvPr id="3" name="Marcador de posición de imagen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p>
        </p:txBody>
      </p:sp>
      <p:sp>
        <p:nvSpPr>
          <p:cNvPr id="4" name="Marcador de posición de texto 3"/>
          <p:cNvSpPr>
            <a:spLocks noGrp="1"/>
          </p:cNvSpPr>
          <p:nvPr>
            <p:ph type="body" sz="half" idx="2"/>
          </p:nvPr>
        </p:nvSpPr>
        <p:spPr>
          <a:xfrm>
            <a:off x="1141410" y="2249486"/>
            <a:ext cx="5934511"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los estilos de texto del patrón</a:t>
            </a:r>
          </a:p>
        </p:txBody>
      </p:sp>
      <p:sp>
        <p:nvSpPr>
          <p:cNvPr id="5" name="Marcador de posición de fecha 4"/>
          <p:cNvSpPr>
            <a:spLocks noGrp="1"/>
          </p:cNvSpPr>
          <p:nvPr>
            <p:ph type="dt" sz="half" idx="10"/>
          </p:nvPr>
        </p:nvSpPr>
        <p:spPr/>
        <p:txBody>
          <a:bodyPr rtlCol="0"/>
          <a:lstStyle/>
          <a:p>
            <a:pPr rtl="0"/>
            <a:fld id="{F2B77F93-129F-44A2-8E92-7F7A3AA89FC7}" type="datetime1">
              <a:rPr lang="es-ES" noProof="0" smtClean="0"/>
              <a:t>15/11/2024</a:t>
            </a:fld>
            <a:endParaRPr lang="es-ES" noProof="0"/>
          </a:p>
        </p:txBody>
      </p:sp>
      <p:sp>
        <p:nvSpPr>
          <p:cNvPr id="6" name="Marcador de posición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‹Nº›</a:t>
            </a:fld>
            <a:endParaRPr lang="es-ES"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Imagen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upo 7"/>
          <p:cNvGrpSpPr/>
          <p:nvPr/>
        </p:nvGrpSpPr>
        <p:grpSpPr>
          <a:xfrm>
            <a:off x="-14288" y="0"/>
            <a:ext cx="12053888" cy="6858001"/>
            <a:chOff x="-14288" y="0"/>
            <a:chExt cx="12053888" cy="6858001"/>
          </a:xfrm>
        </p:grpSpPr>
        <p:grpSp>
          <p:nvGrpSpPr>
            <p:cNvPr id="9" name="Grupo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ángulo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orma libre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orma libre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orma libre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orma libre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orma libre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orma libre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orma libre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orma libre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orma libre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orma libre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ínea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orma libre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orma libre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orma libre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orma libre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ángulo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orma libre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orma libre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orma libre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orma libre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orma libre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orma libre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orma libre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orma libre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orma libre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orma libre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upo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orma libre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orma libre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orma libre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orma libre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orma libre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orma libre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orma libre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orma libre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orma libre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ángulo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Marcador de posición de título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pPr rtl="0"/>
            <a:endParaRPr lang="es-ES" noProof="0"/>
          </a:p>
        </p:txBody>
      </p:sp>
      <p:sp>
        <p:nvSpPr>
          <p:cNvPr id="3" name="Marcador de texto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1E95752A-3CB1-471B-A60A-70B55E468DDA}" type="datetime1">
              <a:rPr lang="es-ES" noProof="0" smtClean="0"/>
              <a:t>15/11/2024</a:t>
            </a:fld>
            <a:endParaRPr lang="es-ES" noProof="0" dirty="0"/>
          </a:p>
        </p:txBody>
      </p:sp>
      <p:sp>
        <p:nvSpPr>
          <p:cNvPr id="5" name="Marcador de posición de pie de página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pPr rtl="0"/>
            <a:endParaRPr lang="es-ES" noProof="0"/>
          </a:p>
        </p:txBody>
      </p:sp>
      <p:sp>
        <p:nvSpPr>
          <p:cNvPr id="6" name="Marcador de posición de número de diapositiva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6D22F896-40B5-4ADD-8801-0D06FADFA095}" type="slidenum">
              <a:rPr lang="es-ES" noProof="0" smtClean="0"/>
              <a:pPr rtl="0"/>
              <a:t>‹Nº›</a:t>
            </a:fld>
            <a:endParaRPr lang="es-ES" noProof="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upo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ángulo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pic>
          <p:nvPicPr>
            <p:cNvPr id="79" name="Imagen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6="http://schemas.microsoft.com/office/drawing/2014/main" xmlns:a14="http://schemas.microsoft.com/office/drawing/2010/main" xmlns="">
                  <a:solidFill>
                    <a:srgbClr val="FFFFFF"/>
                  </a:solidFill>
                </a14:hiddenFill>
              </a:ext>
            </a:extLst>
          </p:spPr>
        </p:pic>
      </p:grpSp>
      <p:pic>
        <p:nvPicPr>
          <p:cNvPr id="5" name="Imagen 4" descr="Primer plano de la tarjeta de circuitos">
            <a:extLst>
              <a:ext uri="{FF2B5EF4-FFF2-40B4-BE49-F238E27FC236}">
                <a16:creationId xmlns:a16="http://schemas.microsoft.com/office/drawing/2014/main" id="{525AE681-57C0-4C44-9E88-A16CDA016EB3}"/>
              </a:ext>
            </a:extLst>
          </p:cNvPr>
          <p:cNvPicPr>
            <a:picLocks noChangeAspect="1"/>
          </p:cNvPicPr>
          <p:nvPr/>
        </p:nvPicPr>
        <p:blipFill rotWithShape="1">
          <a:blip r:embed="rId5">
            <a:alphaModFix amt="30000"/>
          </a:blip>
          <a:srcRect t="6504" b="9202"/>
          <a:stretch/>
        </p:blipFill>
        <p:spPr>
          <a:xfrm>
            <a:off x="0" y="10"/>
            <a:ext cx="12188389" cy="6857990"/>
          </a:xfrm>
          <a:prstGeom prst="rect">
            <a:avLst/>
          </a:prstGeom>
        </p:spPr>
      </p:pic>
      <p:grpSp>
        <p:nvGrpSpPr>
          <p:cNvPr id="81" name="Grupo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ectángulo con esquinas opuestas redondeadas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es-ES"/>
            </a:p>
          </p:txBody>
        </p:sp>
        <p:grpSp>
          <p:nvGrpSpPr>
            <p:cNvPr id="83" name="Grupo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orma libre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orma libre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orma libre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orma libre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orma libre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orma libre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orma libre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orma libre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orma libre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ángulo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orma libre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orma libre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orma libre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orma libre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orma libre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orma libre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orma libre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orma libre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orma libre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ángulo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ítulo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rtlCol="0">
            <a:normAutofit/>
          </a:bodyPr>
          <a:lstStyle/>
          <a:p>
            <a:pPr algn="ctr" rtl="0"/>
            <a:r>
              <a:rPr lang="es-ES" dirty="0"/>
              <a:t>Proyecto Final </a:t>
            </a:r>
            <a:r>
              <a:rPr lang="en-US" dirty="0"/>
              <a:t>[</a:t>
            </a:r>
            <a:r>
              <a:rPr lang="en-US" dirty="0" err="1"/>
              <a:t>Fase</a:t>
            </a:r>
            <a:r>
              <a:rPr lang="en-US" dirty="0"/>
              <a:t> 2]</a:t>
            </a:r>
            <a:endParaRPr lang="es-ES" dirty="0"/>
          </a:p>
        </p:txBody>
      </p:sp>
      <p:sp>
        <p:nvSpPr>
          <p:cNvPr id="3" name="Subtítulo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rtlCol="0">
            <a:normAutofit/>
          </a:bodyPr>
          <a:lstStyle/>
          <a:p>
            <a:pPr algn="ctr" rtl="0"/>
            <a:r>
              <a:rPr lang="es-ES" dirty="0"/>
              <a:t>Micro procesador </a:t>
            </a:r>
            <a:r>
              <a:rPr lang="es-ES" dirty="0" err="1"/>
              <a:t>mips</a:t>
            </a:r>
            <a:r>
              <a:rPr lang="es-ES" dirty="0"/>
              <a:t> </a:t>
            </a:r>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1E3EFF6-51A6-4FC8-BE57-360BBE5B16C8}"/>
              </a:ext>
            </a:extLst>
          </p:cNvPr>
          <p:cNvSpPr>
            <a:spLocks noGrp="1"/>
          </p:cNvSpPr>
          <p:nvPr>
            <p:ph type="title"/>
          </p:nvPr>
        </p:nvSpPr>
        <p:spPr>
          <a:xfrm>
            <a:off x="773860" y="672306"/>
            <a:ext cx="9905998" cy="1478570"/>
          </a:xfrm>
        </p:spPr>
        <p:txBody>
          <a:bodyPr/>
          <a:lstStyle/>
          <a:p>
            <a:r>
              <a:rPr lang="es-MX" dirty="0"/>
              <a:t>Resultados wave</a:t>
            </a:r>
          </a:p>
        </p:txBody>
      </p:sp>
      <p:sp>
        <p:nvSpPr>
          <p:cNvPr id="3" name="Marcador de contenido 2">
            <a:extLst>
              <a:ext uri="{FF2B5EF4-FFF2-40B4-BE49-F238E27FC236}">
                <a16:creationId xmlns:a16="http://schemas.microsoft.com/office/drawing/2014/main" id="{88D9C545-6C3D-4EAE-8690-C5EF49FF261D}"/>
              </a:ext>
            </a:extLst>
          </p:cNvPr>
          <p:cNvSpPr>
            <a:spLocks noGrp="1"/>
          </p:cNvSpPr>
          <p:nvPr>
            <p:ph idx="1"/>
          </p:nvPr>
        </p:nvSpPr>
        <p:spPr>
          <a:xfrm>
            <a:off x="773860" y="2007440"/>
            <a:ext cx="3376799" cy="1677054"/>
          </a:xfrm>
        </p:spPr>
        <p:txBody>
          <a:bodyPr>
            <a:normAutofit/>
          </a:bodyPr>
          <a:lstStyle/>
          <a:p>
            <a:pPr marL="0" indent="0">
              <a:buNone/>
            </a:pPr>
            <a:r>
              <a:rPr lang="es-MX" sz="1800" dirty="0"/>
              <a:t>las siguientes imágenes muestran las operaciones que se realizaron y sus resultados obtenidos </a:t>
            </a:r>
          </a:p>
        </p:txBody>
      </p:sp>
      <p:pic>
        <p:nvPicPr>
          <p:cNvPr id="7" name="Imagen 6">
            <a:extLst>
              <a:ext uri="{FF2B5EF4-FFF2-40B4-BE49-F238E27FC236}">
                <a16:creationId xmlns:a16="http://schemas.microsoft.com/office/drawing/2014/main" id="{2F7704B9-4CBA-4770-A0D7-A609D5A4C06E}"/>
              </a:ext>
            </a:extLst>
          </p:cNvPr>
          <p:cNvPicPr>
            <a:picLocks noChangeAspect="1"/>
          </p:cNvPicPr>
          <p:nvPr/>
        </p:nvPicPr>
        <p:blipFill rotWithShape="1">
          <a:blip r:embed="rId2"/>
          <a:srcRect b="74536"/>
          <a:stretch/>
        </p:blipFill>
        <p:spPr>
          <a:xfrm>
            <a:off x="1683386" y="4415550"/>
            <a:ext cx="9278975" cy="1770144"/>
          </a:xfrm>
          <a:prstGeom prst="rect">
            <a:avLst/>
          </a:prstGeom>
        </p:spPr>
      </p:pic>
      <p:pic>
        <p:nvPicPr>
          <p:cNvPr id="9" name="Imagen 8">
            <a:extLst>
              <a:ext uri="{FF2B5EF4-FFF2-40B4-BE49-F238E27FC236}">
                <a16:creationId xmlns:a16="http://schemas.microsoft.com/office/drawing/2014/main" id="{7D340C16-4AC9-46E4-847C-B58D6166C535}"/>
              </a:ext>
            </a:extLst>
          </p:cNvPr>
          <p:cNvPicPr>
            <a:picLocks noChangeAspect="1"/>
          </p:cNvPicPr>
          <p:nvPr/>
        </p:nvPicPr>
        <p:blipFill>
          <a:blip r:embed="rId3"/>
          <a:stretch>
            <a:fillRect/>
          </a:stretch>
        </p:blipFill>
        <p:spPr>
          <a:xfrm>
            <a:off x="5121274" y="1187322"/>
            <a:ext cx="6296866" cy="2304735"/>
          </a:xfrm>
          <a:prstGeom prst="rect">
            <a:avLst/>
          </a:prstGeom>
        </p:spPr>
      </p:pic>
    </p:spTree>
    <p:extLst>
      <p:ext uri="{BB962C8B-B14F-4D97-AF65-F5344CB8AC3E}">
        <p14:creationId xmlns:p14="http://schemas.microsoft.com/office/powerpoint/2010/main" val="37537545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C0A0D9F-F550-4EF6-B373-CAEAC1014C00}"/>
              </a:ext>
            </a:extLst>
          </p:cNvPr>
          <p:cNvSpPr>
            <a:spLocks noGrp="1"/>
          </p:cNvSpPr>
          <p:nvPr>
            <p:ph type="title"/>
          </p:nvPr>
        </p:nvSpPr>
        <p:spPr/>
        <p:txBody>
          <a:bodyPr/>
          <a:lstStyle/>
          <a:p>
            <a:r>
              <a:rPr lang="es-MX" dirty="0"/>
              <a:t>Conclusión </a:t>
            </a:r>
          </a:p>
        </p:txBody>
      </p:sp>
      <p:sp>
        <p:nvSpPr>
          <p:cNvPr id="3" name="Marcador de contenido 2">
            <a:extLst>
              <a:ext uri="{FF2B5EF4-FFF2-40B4-BE49-F238E27FC236}">
                <a16:creationId xmlns:a16="http://schemas.microsoft.com/office/drawing/2014/main" id="{4226EF32-55F9-48A6-A2EF-C24322A7D2BC}"/>
              </a:ext>
            </a:extLst>
          </p:cNvPr>
          <p:cNvSpPr>
            <a:spLocks noGrp="1"/>
          </p:cNvSpPr>
          <p:nvPr>
            <p:ph idx="1"/>
          </p:nvPr>
        </p:nvSpPr>
        <p:spPr>
          <a:xfrm>
            <a:off x="1141412" y="1945341"/>
            <a:ext cx="9905999" cy="3845860"/>
          </a:xfrm>
        </p:spPr>
        <p:txBody>
          <a:bodyPr>
            <a:normAutofit/>
          </a:bodyPr>
          <a:lstStyle/>
          <a:p>
            <a:pPr marL="0" indent="0">
              <a:buNone/>
            </a:pPr>
            <a:r>
              <a:rPr lang="es-MX" sz="1800" dirty="0"/>
              <a:t>En conclusión, la actividad de diseño y simulación del procesador en </a:t>
            </a:r>
            <a:r>
              <a:rPr lang="es-MX" sz="1800" dirty="0" err="1"/>
              <a:t>Verilog</a:t>
            </a:r>
            <a:r>
              <a:rPr lang="es-MX" sz="1800" dirty="0"/>
              <a:t> ha permitido crear una arquitectura funcional basada en los principios de los procesadores MIPS y sus instrucciones tipo R. Se implementaron módulos clave como la Unidad de Control, ALU, Banco de Registros, Memoria de Datos y Multiplexor, replicando el flujo de procesamiento de instrucciones de un procesador MIPS. Además, se agregó un contador que simula el acceso secuencial a las instrucciones almacenadas en </a:t>
            </a:r>
            <a:r>
              <a:rPr lang="es-MX" sz="1800" dirty="0" err="1"/>
              <a:t>memoria.El</a:t>
            </a:r>
            <a:r>
              <a:rPr lang="es-MX" sz="1800" dirty="0"/>
              <a:t> procesador MIPS, conocido por su simplicidad y por utilizar instrucciones de longitud fija como las tipo R, fue el enfoque principal. Durante la actividad, se trabajó con instrucciones aritméticas y lógicas tipo R, mientras que la Unidad de Control decodifica las instrucciones y la ALU ejecuta los cálculos. El banco de pruebas (</a:t>
            </a:r>
            <a:r>
              <a:rPr lang="es-MX" sz="1800" dirty="0" err="1"/>
              <a:t>TB_topLevel</a:t>
            </a:r>
            <a:r>
              <a:rPr lang="es-MX" sz="1800" dirty="0"/>
              <a:t>) validó la capacidad del diseño para procesar correctamente las instrucciones, reforzando el entendimiento de cómo los procesadores MIPS manejan instrucciones y la importancia de cada componente en el ciclo de ejecución.</a:t>
            </a:r>
          </a:p>
        </p:txBody>
      </p:sp>
    </p:spTree>
    <p:extLst>
      <p:ext uri="{BB962C8B-B14F-4D97-AF65-F5344CB8AC3E}">
        <p14:creationId xmlns:p14="http://schemas.microsoft.com/office/powerpoint/2010/main" val="3354033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CBCB09B-BD89-4C5E-8A3D-D8FB67B928CD}"/>
              </a:ext>
            </a:extLst>
          </p:cNvPr>
          <p:cNvSpPr>
            <a:spLocks noGrp="1"/>
          </p:cNvSpPr>
          <p:nvPr>
            <p:ph type="title"/>
          </p:nvPr>
        </p:nvSpPr>
        <p:spPr>
          <a:xfrm>
            <a:off x="1087625" y="376471"/>
            <a:ext cx="5196634" cy="466211"/>
          </a:xfrm>
        </p:spPr>
        <p:txBody>
          <a:bodyPr>
            <a:normAutofit fontScale="90000"/>
          </a:bodyPr>
          <a:lstStyle/>
          <a:p>
            <a:r>
              <a:rPr lang="es-MX" dirty="0"/>
              <a:t>Fechas de trabajo</a:t>
            </a:r>
          </a:p>
        </p:txBody>
      </p:sp>
      <p:pic>
        <p:nvPicPr>
          <p:cNvPr id="4" name="Imagen 3">
            <a:extLst>
              <a:ext uri="{FF2B5EF4-FFF2-40B4-BE49-F238E27FC236}">
                <a16:creationId xmlns:a16="http://schemas.microsoft.com/office/drawing/2014/main" id="{7B0E5681-D0CD-419C-AE1F-41FC3C9AEC1E}"/>
              </a:ext>
            </a:extLst>
          </p:cNvPr>
          <p:cNvPicPr>
            <a:picLocks noChangeAspect="1"/>
          </p:cNvPicPr>
          <p:nvPr/>
        </p:nvPicPr>
        <p:blipFill>
          <a:blip r:embed="rId2"/>
          <a:stretch>
            <a:fillRect/>
          </a:stretch>
        </p:blipFill>
        <p:spPr>
          <a:xfrm>
            <a:off x="3072093" y="842682"/>
            <a:ext cx="7344896" cy="5880847"/>
          </a:xfrm>
          <a:prstGeom prst="rect">
            <a:avLst/>
          </a:prstGeom>
        </p:spPr>
      </p:pic>
    </p:spTree>
    <p:extLst>
      <p:ext uri="{BB962C8B-B14F-4D97-AF65-F5344CB8AC3E}">
        <p14:creationId xmlns:p14="http://schemas.microsoft.com/office/powerpoint/2010/main" val="892892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4A3122D-95D9-42CE-8B4B-CE02A4C65EDD}"/>
              </a:ext>
            </a:extLst>
          </p:cNvPr>
          <p:cNvSpPr>
            <a:spLocks noGrp="1"/>
          </p:cNvSpPr>
          <p:nvPr>
            <p:ph type="title"/>
          </p:nvPr>
        </p:nvSpPr>
        <p:spPr/>
        <p:txBody>
          <a:bodyPr/>
          <a:lstStyle/>
          <a:p>
            <a:r>
              <a:rPr lang="es-MX" dirty="0"/>
              <a:t>referencias</a:t>
            </a:r>
          </a:p>
        </p:txBody>
      </p:sp>
      <p:sp>
        <p:nvSpPr>
          <p:cNvPr id="3" name="Marcador de contenido 2">
            <a:extLst>
              <a:ext uri="{FF2B5EF4-FFF2-40B4-BE49-F238E27FC236}">
                <a16:creationId xmlns:a16="http://schemas.microsoft.com/office/drawing/2014/main" id="{F854F43E-51E5-4856-9245-399A91C983B8}"/>
              </a:ext>
            </a:extLst>
          </p:cNvPr>
          <p:cNvSpPr>
            <a:spLocks noGrp="1"/>
          </p:cNvSpPr>
          <p:nvPr>
            <p:ph idx="1"/>
          </p:nvPr>
        </p:nvSpPr>
        <p:spPr/>
        <p:txBody>
          <a:bodyPr>
            <a:normAutofit lnSpcReduction="10000"/>
          </a:bodyPr>
          <a:lstStyle/>
          <a:p>
            <a:pPr marL="342900" lvl="0" indent="-342900">
              <a:lnSpc>
                <a:spcPct val="107000"/>
              </a:lnSpc>
              <a:buFont typeface="Calibri" panose="020F0502020204030204" pitchFamily="34"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Stallings, W. (2012). Computer organization and architecture: Designing for performance (11.ª ed.). Hoboken, NJ: Pearson Education.</a:t>
            </a:r>
            <a:endParaRPr lang="es-MX"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Calibri" panose="020F0502020204030204" pitchFamily="34"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Hennessy, J.,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Jouppi</a:t>
            </a:r>
            <a:r>
              <a:rPr lang="en-US" sz="1200" dirty="0">
                <a:effectLst/>
                <a:latin typeface="Calibri" panose="020F0502020204030204" pitchFamily="34" charset="0"/>
                <a:ea typeface="Calibri" panose="020F0502020204030204" pitchFamily="34" charset="0"/>
                <a:cs typeface="Times New Roman" panose="02020603050405020304" pitchFamily="18" charset="0"/>
              </a:rPr>
              <a:t>, N., Przybylski, S., Rowen, C., Gross, T., Baskett, F., &amp; Gill, J. (1982). MIPS: A microprocessor architecture. ACM SIGMICRO Newsletter, 13(4), 17-22.</a:t>
            </a:r>
            <a:endParaRPr lang="es-MX"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Calibri" panose="020F0502020204030204" pitchFamily="34" charset="0"/>
              <a:buChar char="•"/>
            </a:pPr>
            <a:r>
              <a:rPr lang="en-US" sz="1200" dirty="0" err="1">
                <a:effectLst/>
                <a:latin typeface="Calibri" panose="020F0502020204030204" pitchFamily="34" charset="0"/>
                <a:ea typeface="Calibri" panose="020F0502020204030204" pitchFamily="34" charset="0"/>
                <a:cs typeface="Times New Roman" panose="02020603050405020304" pitchFamily="18" charset="0"/>
              </a:rPr>
              <a:t>Topiwala</a:t>
            </a:r>
            <a:r>
              <a:rPr lang="en-US" sz="1200" dirty="0">
                <a:effectLst/>
                <a:latin typeface="Calibri" panose="020F0502020204030204" pitchFamily="34" charset="0"/>
                <a:ea typeface="Calibri" panose="020F0502020204030204" pitchFamily="34" charset="0"/>
                <a:cs typeface="Times New Roman" panose="02020603050405020304" pitchFamily="18" charset="0"/>
              </a:rPr>
              <a:t>, M. N., &amp; Saraswathi, N. (2014, May). Implementation of a 32-bit MIPS based RISC processor using Cadence. In 2014 IEEE International Conference on Advanced Communications, Control and Computing Technologies (pp. 979-983). IEEE.</a:t>
            </a:r>
            <a:endParaRPr lang="es-MX"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Calibri" panose="020F0502020204030204" pitchFamily="34"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Kane, G. (1988).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mips</a:t>
            </a:r>
            <a:r>
              <a:rPr lang="en-US" sz="1200" dirty="0">
                <a:effectLst/>
                <a:latin typeface="Calibri" panose="020F0502020204030204" pitchFamily="34" charset="0"/>
                <a:ea typeface="Calibri" panose="020F0502020204030204" pitchFamily="34" charset="0"/>
                <a:cs typeface="Times New Roman" panose="02020603050405020304" pitchFamily="18" charset="0"/>
              </a:rPr>
              <a:t> RISC Architecture. Prentice-Hall, Inc.</a:t>
            </a:r>
            <a:endParaRPr lang="es-MX" sz="1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Calibri" panose="020F0502020204030204" pitchFamily="34" charset="0"/>
              <a:buChar char="•"/>
            </a:pPr>
            <a:r>
              <a:rPr lang="en-US" sz="1200" dirty="0">
                <a:effectLst/>
                <a:latin typeface="Calibri" panose="020F0502020204030204" pitchFamily="34" charset="0"/>
                <a:ea typeface="Calibri" panose="020F0502020204030204" pitchFamily="34" charset="0"/>
                <a:cs typeface="Times New Roman" panose="02020603050405020304" pitchFamily="18" charset="0"/>
              </a:rPr>
              <a:t>Srinidhi, R. (2012). </a:t>
            </a:r>
            <a:r>
              <a:rPr lang="es-MX" sz="1200" dirty="0">
                <a:effectLst/>
                <a:latin typeface="Calibri" panose="020F0502020204030204" pitchFamily="34" charset="0"/>
                <a:ea typeface="Calibri" panose="020F0502020204030204" pitchFamily="34" charset="0"/>
                <a:cs typeface="Times New Roman" panose="02020603050405020304" pitchFamily="18" charset="0"/>
              </a:rPr>
              <a:t>Implementación del procesador MIPS.</a:t>
            </a:r>
          </a:p>
          <a:p>
            <a:pPr marL="342900" lvl="0" indent="-342900">
              <a:lnSpc>
                <a:spcPct val="107000"/>
              </a:lnSpc>
              <a:buFont typeface="Calibri" panose="020F0502020204030204" pitchFamily="34" charset="0"/>
              <a:buChar char="•"/>
            </a:pPr>
            <a:r>
              <a:rPr lang="es-MX" sz="1200" dirty="0" err="1">
                <a:effectLst/>
                <a:latin typeface="Calibri" panose="020F0502020204030204" pitchFamily="34" charset="0"/>
                <a:ea typeface="Calibri" panose="020F0502020204030204" pitchFamily="34" charset="0"/>
                <a:cs typeface="Times New Roman" panose="02020603050405020304" pitchFamily="18" charset="0"/>
              </a:rPr>
              <a:t>Hazlett</a:t>
            </a:r>
            <a:r>
              <a:rPr lang="es-MX" sz="1200" dirty="0">
                <a:effectLst/>
                <a:latin typeface="Calibri" panose="020F0502020204030204" pitchFamily="34" charset="0"/>
                <a:ea typeface="Calibri" panose="020F0502020204030204" pitchFamily="34" charset="0"/>
                <a:cs typeface="Times New Roman" panose="02020603050405020304" pitchFamily="18" charset="0"/>
              </a:rPr>
              <a:t>, CD (2020). Un simulador de rutas de datos MIPS para mejorar el aprendizaje visual de la arquitectura informática (tesis doctoral, Universidad de Illinois en Urbana-Champaign).</a:t>
            </a:r>
          </a:p>
          <a:p>
            <a:pPr marL="342900" lvl="0" indent="-342900">
              <a:lnSpc>
                <a:spcPct val="107000"/>
              </a:lnSpc>
              <a:buFont typeface="Calibri" panose="020F0502020204030204" pitchFamily="34" charset="0"/>
              <a:buChar char="•"/>
            </a:pPr>
            <a:r>
              <a:rPr lang="es-MX" sz="1200" dirty="0">
                <a:effectLst/>
                <a:latin typeface="Calibri" panose="020F0502020204030204" pitchFamily="34" charset="0"/>
                <a:ea typeface="Calibri" panose="020F0502020204030204" pitchFamily="34" charset="0"/>
                <a:cs typeface="Times New Roman" panose="02020603050405020304" pitchFamily="18" charset="0"/>
              </a:rPr>
              <a:t>https://semianalysis.com/2022/04/12/tenstorrent-blackhole-grendel-and/</a:t>
            </a:r>
          </a:p>
          <a:p>
            <a:pPr marL="342900" lvl="0" indent="-342900">
              <a:lnSpc>
                <a:spcPct val="107000"/>
              </a:lnSpc>
              <a:buFont typeface="Calibri" panose="020F0502020204030204" pitchFamily="34" charset="0"/>
              <a:buChar char="•"/>
            </a:pPr>
            <a:r>
              <a:rPr lang="es-MX" sz="1200" dirty="0">
                <a:effectLst/>
                <a:latin typeface="Calibri" panose="020F0502020204030204" pitchFamily="34" charset="0"/>
                <a:ea typeface="Calibri" panose="020F0502020204030204" pitchFamily="34" charset="0"/>
                <a:cs typeface="Times New Roman" panose="02020603050405020304" pitchFamily="18" charset="0"/>
              </a:rPr>
              <a:t>https://tenstorrent.com/vision/ljubisa-and-jasmina</a:t>
            </a:r>
          </a:p>
          <a:p>
            <a:pPr marL="342900" lvl="0" indent="-342900">
              <a:lnSpc>
                <a:spcPct val="107000"/>
              </a:lnSpc>
              <a:spcAft>
                <a:spcPts val="800"/>
              </a:spcAft>
              <a:buFont typeface="Calibri" panose="020F0502020204030204" pitchFamily="34" charset="0"/>
              <a:buChar char="•"/>
            </a:pPr>
            <a:r>
              <a:rPr lang="es-MX" sz="1200" dirty="0">
                <a:effectLst/>
                <a:latin typeface="Calibri" panose="020F0502020204030204" pitchFamily="34" charset="0"/>
                <a:ea typeface="Calibri" panose="020F0502020204030204" pitchFamily="34" charset="0"/>
                <a:cs typeface="Times New Roman" panose="02020603050405020304" pitchFamily="18" charset="0"/>
              </a:rPr>
              <a:t>https://www.tomshardware.com/news/tenstorrent-licenses-risc</a:t>
            </a:r>
          </a:p>
          <a:p>
            <a:pPr marL="0" indent="0">
              <a:buNone/>
            </a:pPr>
            <a:endParaRPr lang="es-MX" sz="1200" dirty="0"/>
          </a:p>
        </p:txBody>
      </p:sp>
    </p:spTree>
    <p:extLst>
      <p:ext uri="{BB962C8B-B14F-4D97-AF65-F5344CB8AC3E}">
        <p14:creationId xmlns:p14="http://schemas.microsoft.com/office/powerpoint/2010/main" val="6157894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F30F2362-A141-459B-888C-42A84C15E745}"/>
              </a:ext>
            </a:extLst>
          </p:cNvPr>
          <p:cNvSpPr>
            <a:spLocks noGrp="1"/>
          </p:cNvSpPr>
          <p:nvPr>
            <p:ph type="title"/>
          </p:nvPr>
        </p:nvSpPr>
        <p:spPr/>
        <p:txBody>
          <a:bodyPr/>
          <a:lstStyle/>
          <a:p>
            <a:r>
              <a:rPr lang="es-MX" dirty="0"/>
              <a:t>Introducción </a:t>
            </a:r>
          </a:p>
        </p:txBody>
      </p:sp>
      <p:sp>
        <p:nvSpPr>
          <p:cNvPr id="5" name="Marcador de contenido 4">
            <a:extLst>
              <a:ext uri="{FF2B5EF4-FFF2-40B4-BE49-F238E27FC236}">
                <a16:creationId xmlns:a16="http://schemas.microsoft.com/office/drawing/2014/main" id="{38250487-197D-4A3D-9AA6-7C211BB3D7C7}"/>
              </a:ext>
            </a:extLst>
          </p:cNvPr>
          <p:cNvSpPr>
            <a:spLocks noGrp="1"/>
          </p:cNvSpPr>
          <p:nvPr>
            <p:ph idx="1"/>
          </p:nvPr>
        </p:nvSpPr>
        <p:spPr/>
        <p:txBody>
          <a:bodyPr/>
          <a:lstStyle/>
          <a:p>
            <a:pPr marL="0" indent="0">
              <a:buNone/>
            </a:pPr>
            <a:r>
              <a:rPr lang="es-MX" sz="1800" dirty="0">
                <a:effectLst/>
                <a:ea typeface="Arial" panose="020B0604020202020204" pitchFamily="34" charset="0"/>
              </a:rPr>
              <a:t>En la fase 1 del proyecto, se implementaron los módulos básicos de la estructura de un procesador MIPS capaz de trabajar únicamente con instrucciones de tipo R. Para esta segunda entrega, se realizaron adaptaciones para permitir la ejecución de instrucciones de tipo I. Esto incluyó la adición de módulos faltantes y conexiones necesarias para garantizar una lógica correcta. Además, el decodificador fue actualizado para codificar las instrucciones de tipo I en los números binarios correspondientes.</a:t>
            </a:r>
            <a:br>
              <a:rPr lang="es-ES" sz="1800" dirty="0">
                <a:effectLst/>
                <a:ea typeface="Arial" panose="020B0604020202020204" pitchFamily="34" charset="0"/>
              </a:rPr>
            </a:br>
            <a:endParaRPr lang="es-MX" sz="1800" dirty="0">
              <a:effectLst/>
              <a:ea typeface="Arial" panose="020B0604020202020204" pitchFamily="34" charset="0"/>
            </a:endParaRPr>
          </a:p>
          <a:p>
            <a:endParaRPr lang="es-MX" dirty="0"/>
          </a:p>
        </p:txBody>
      </p:sp>
    </p:spTree>
    <p:extLst>
      <p:ext uri="{BB962C8B-B14F-4D97-AF65-F5344CB8AC3E}">
        <p14:creationId xmlns:p14="http://schemas.microsoft.com/office/powerpoint/2010/main" val="2701004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36D86D-D88B-4472-8856-F8993DD97ABE}"/>
              </a:ext>
            </a:extLst>
          </p:cNvPr>
          <p:cNvSpPr>
            <a:spLocks noGrp="1"/>
          </p:cNvSpPr>
          <p:nvPr>
            <p:ph type="title"/>
          </p:nvPr>
        </p:nvSpPr>
        <p:spPr/>
        <p:txBody>
          <a:bodyPr/>
          <a:lstStyle/>
          <a:p>
            <a:r>
              <a:rPr lang="es-MX" dirty="0"/>
              <a:t>Las instrucciones de tipo I</a:t>
            </a:r>
          </a:p>
        </p:txBody>
      </p:sp>
      <p:sp>
        <p:nvSpPr>
          <p:cNvPr id="3" name="Marcador de contenido 2">
            <a:extLst>
              <a:ext uri="{FF2B5EF4-FFF2-40B4-BE49-F238E27FC236}">
                <a16:creationId xmlns:a16="http://schemas.microsoft.com/office/drawing/2014/main" id="{C8BF22F4-8DEA-49CE-848D-12703F82CF07}"/>
              </a:ext>
            </a:extLst>
          </p:cNvPr>
          <p:cNvSpPr>
            <a:spLocks noGrp="1"/>
          </p:cNvSpPr>
          <p:nvPr>
            <p:ph idx="1"/>
          </p:nvPr>
        </p:nvSpPr>
        <p:spPr/>
        <p:txBody>
          <a:bodyPr>
            <a:normAutofit/>
          </a:bodyPr>
          <a:lstStyle/>
          <a:p>
            <a:pPr marL="0" indent="0">
              <a:lnSpc>
                <a:spcPct val="130000"/>
              </a:lnSpc>
              <a:buNone/>
            </a:pPr>
            <a:r>
              <a:rPr lang="es-MX" sz="1800" dirty="0"/>
              <a:t>Son un conjunto de instrucciones en la arquitectura MIPS diseñadas para operaciones que involucran un registro y un valor constante (inmediato). Este tipo de instrucciones es común en tareas como la carga de valores, comparaciones, operaciones aritméticas o lógicas con constantes, y el cálculo de direcciones de memoria. Su formato compacto incluye un código de operación, dos registros (una fuente y otro destino) y un campo inmediato de 16 bits, lo que permite realizar operaciones más eficientes y flexibles al trabajar con valores constantes sin necesidad de almacenarlos previamente en la memoria.</a:t>
            </a:r>
          </a:p>
        </p:txBody>
      </p:sp>
    </p:spTree>
    <p:extLst>
      <p:ext uri="{BB962C8B-B14F-4D97-AF65-F5344CB8AC3E}">
        <p14:creationId xmlns:p14="http://schemas.microsoft.com/office/powerpoint/2010/main" val="15330061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458AC1F-AEBB-4861-BE35-84FE984D6E3C}"/>
              </a:ext>
            </a:extLst>
          </p:cNvPr>
          <p:cNvSpPr>
            <a:spLocks noGrp="1"/>
          </p:cNvSpPr>
          <p:nvPr>
            <p:ph type="title"/>
          </p:nvPr>
        </p:nvSpPr>
        <p:spPr/>
        <p:txBody>
          <a:bodyPr/>
          <a:lstStyle/>
          <a:p>
            <a:r>
              <a:rPr lang="es-MX" dirty="0"/>
              <a:t>Procesador </a:t>
            </a:r>
            <a:r>
              <a:rPr lang="es-MX" dirty="0" err="1"/>
              <a:t>Mips</a:t>
            </a:r>
            <a:endParaRPr lang="es-MX" dirty="0"/>
          </a:p>
        </p:txBody>
      </p:sp>
      <p:sp>
        <p:nvSpPr>
          <p:cNvPr id="3" name="Marcador de contenido 2">
            <a:extLst>
              <a:ext uri="{FF2B5EF4-FFF2-40B4-BE49-F238E27FC236}">
                <a16:creationId xmlns:a16="http://schemas.microsoft.com/office/drawing/2014/main" id="{C368E42B-C23B-4CCD-8430-A90EA6547E28}"/>
              </a:ext>
            </a:extLst>
          </p:cNvPr>
          <p:cNvSpPr>
            <a:spLocks noGrp="1"/>
          </p:cNvSpPr>
          <p:nvPr>
            <p:ph idx="1"/>
          </p:nvPr>
        </p:nvSpPr>
        <p:spPr/>
        <p:txBody>
          <a:bodyPr>
            <a:normAutofit/>
          </a:bodyPr>
          <a:lstStyle/>
          <a:p>
            <a:pPr marL="0" indent="0">
              <a:buNone/>
            </a:pPr>
            <a:r>
              <a:rPr lang="es-MX" sz="1800" dirty="0"/>
              <a:t>Un procesador MIPS (Microprocesador sin etapas de tubería </a:t>
            </a:r>
            <a:r>
              <a:rPr lang="es-MX" sz="1800" dirty="0" err="1"/>
              <a:t>interbloqueadas</a:t>
            </a:r>
            <a:r>
              <a:rPr lang="es-MX" sz="1800" dirty="0"/>
              <a:t>) es un tipo de procesador RISC (Computadora con conjunto de instrucciones reducidas), diseñado con un conjunto de instrucciones simples y eficientes para ejecutar operaciones rápidamente en pocos ciclos de reloj. Su arquitectura optimiza el uso de tuberías (pipeline), lo que mejora el rendimiento al procesar varias instrucciones al mismo tiempo, siendo popular en sistemas embebidos y aplicaciones de bajo consumo.</a:t>
            </a:r>
          </a:p>
        </p:txBody>
      </p:sp>
    </p:spTree>
    <p:extLst>
      <p:ext uri="{BB962C8B-B14F-4D97-AF65-F5344CB8AC3E}">
        <p14:creationId xmlns:p14="http://schemas.microsoft.com/office/powerpoint/2010/main" val="33542240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37B8B9E-4343-4A67-8A68-3DA73654C06B}"/>
              </a:ext>
            </a:extLst>
          </p:cNvPr>
          <p:cNvSpPr>
            <a:spLocks noGrp="1"/>
          </p:cNvSpPr>
          <p:nvPr>
            <p:ph type="title"/>
          </p:nvPr>
        </p:nvSpPr>
        <p:spPr/>
        <p:txBody>
          <a:bodyPr/>
          <a:lstStyle/>
          <a:p>
            <a:r>
              <a:rPr lang="es-MX" dirty="0"/>
              <a:t>Set de instrucciones </a:t>
            </a:r>
          </a:p>
        </p:txBody>
      </p:sp>
      <p:sp>
        <p:nvSpPr>
          <p:cNvPr id="3" name="Marcador de contenido 2">
            <a:extLst>
              <a:ext uri="{FF2B5EF4-FFF2-40B4-BE49-F238E27FC236}">
                <a16:creationId xmlns:a16="http://schemas.microsoft.com/office/drawing/2014/main" id="{A74974BE-7D3B-443C-AEC0-309736DAE1CE}"/>
              </a:ext>
            </a:extLst>
          </p:cNvPr>
          <p:cNvSpPr>
            <a:spLocks noGrp="1"/>
          </p:cNvSpPr>
          <p:nvPr>
            <p:ph idx="1"/>
          </p:nvPr>
        </p:nvSpPr>
        <p:spPr/>
        <p:txBody>
          <a:bodyPr>
            <a:normAutofit/>
          </a:bodyPr>
          <a:lstStyle/>
          <a:p>
            <a:pPr marL="0" indent="0">
              <a:buNone/>
            </a:pPr>
            <a:r>
              <a:rPr lang="es-MX" sz="1800" dirty="0"/>
              <a:t>El conjunto de instrucciones en un procesador MIPS es el grupo de operaciones que la CPU puede ejecutar directamente. Siguiendo la arquitectura RISC, MIPS tiene un número reducido de instrucciones simples y rápidas. Estas instrucciones, de 32 bits, se agrupan en tres tipos: R-</a:t>
            </a:r>
            <a:r>
              <a:rPr lang="es-MX" sz="1800" dirty="0" err="1"/>
              <a:t>type</a:t>
            </a:r>
            <a:r>
              <a:rPr lang="es-MX" sz="1800" dirty="0"/>
              <a:t> (operaciones con registros), I-</a:t>
            </a:r>
            <a:r>
              <a:rPr lang="es-MX" sz="1800" dirty="0" err="1"/>
              <a:t>type</a:t>
            </a:r>
            <a:r>
              <a:rPr lang="es-MX" sz="1800" dirty="0"/>
              <a:t> (instrucciones con valores inmediatos) y J-</a:t>
            </a:r>
            <a:r>
              <a:rPr lang="es-MX" sz="1800" dirty="0" err="1"/>
              <a:t>type</a:t>
            </a:r>
            <a:r>
              <a:rPr lang="es-MX" sz="1800" dirty="0"/>
              <a:t> (saltos). Además, MIPS utiliza un modelo de carga/almacenamiento, donde solo las instrucciones de carga ( </a:t>
            </a:r>
            <a:r>
              <a:rPr lang="es-MX" sz="1800" dirty="0" err="1"/>
              <a:t>lw</a:t>
            </a:r>
            <a:r>
              <a:rPr lang="es-MX" sz="1800" dirty="0"/>
              <a:t>) y almacenamiento ( </a:t>
            </a:r>
            <a:r>
              <a:rPr lang="es-MX" sz="1800" dirty="0" err="1"/>
              <a:t>sw</a:t>
            </a:r>
            <a:r>
              <a:rPr lang="es-MX" sz="1800" dirty="0"/>
              <a:t>) acceden a la memoria.</a:t>
            </a:r>
          </a:p>
        </p:txBody>
      </p:sp>
    </p:spTree>
    <p:extLst>
      <p:ext uri="{BB962C8B-B14F-4D97-AF65-F5344CB8AC3E}">
        <p14:creationId xmlns:p14="http://schemas.microsoft.com/office/powerpoint/2010/main" val="21183056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1BEC48-7ACB-499C-BE4C-34FB43CB0865}"/>
              </a:ext>
            </a:extLst>
          </p:cNvPr>
          <p:cNvSpPr>
            <a:spLocks noGrp="1"/>
          </p:cNvSpPr>
          <p:nvPr>
            <p:ph type="title"/>
          </p:nvPr>
        </p:nvSpPr>
        <p:spPr/>
        <p:txBody>
          <a:bodyPr/>
          <a:lstStyle/>
          <a:p>
            <a:r>
              <a:rPr lang="es-MX" dirty="0"/>
              <a:t>Programa ensamblador </a:t>
            </a:r>
          </a:p>
        </p:txBody>
      </p:sp>
      <p:sp>
        <p:nvSpPr>
          <p:cNvPr id="3" name="Marcador de contenido 2">
            <a:extLst>
              <a:ext uri="{FF2B5EF4-FFF2-40B4-BE49-F238E27FC236}">
                <a16:creationId xmlns:a16="http://schemas.microsoft.com/office/drawing/2014/main" id="{EC8857EB-EC0B-4E4E-AA66-D94980EC1CC2}"/>
              </a:ext>
            </a:extLst>
          </p:cNvPr>
          <p:cNvSpPr>
            <a:spLocks noGrp="1"/>
          </p:cNvSpPr>
          <p:nvPr>
            <p:ph idx="1"/>
          </p:nvPr>
        </p:nvSpPr>
        <p:spPr>
          <a:xfrm>
            <a:off x="1141412" y="1890899"/>
            <a:ext cx="9905999" cy="3541714"/>
          </a:xfrm>
        </p:spPr>
        <p:txBody>
          <a:bodyPr>
            <a:normAutofit/>
          </a:bodyPr>
          <a:lstStyle/>
          <a:p>
            <a:pPr marL="0" indent="0">
              <a:buNone/>
            </a:pPr>
            <a:r>
              <a:rPr lang="es-MX" sz="1800" dirty="0"/>
              <a:t>El lenguaje ensamblador (</a:t>
            </a:r>
            <a:r>
              <a:rPr lang="es-MX" sz="1800" dirty="0" err="1"/>
              <a:t>assembly</a:t>
            </a:r>
            <a:r>
              <a:rPr lang="es-MX" sz="1800" dirty="0"/>
              <a:t> </a:t>
            </a:r>
            <a:r>
              <a:rPr lang="es-MX" sz="1800" dirty="0" err="1"/>
              <a:t>language</a:t>
            </a:r>
            <a:r>
              <a:rPr lang="es-MX" sz="1800" dirty="0"/>
              <a:t>) es un lenguaje de programación de bajo nivel que permite escribir instrucciones específicas para la arquitectura de un procesador.</a:t>
            </a:r>
          </a:p>
          <a:p>
            <a:pPr marL="0" indent="0">
              <a:buNone/>
            </a:pPr>
            <a:r>
              <a:rPr lang="es-MX" sz="1800" dirty="0"/>
              <a:t>Optamos por implementar un método de ordenamiento de datos, el mas famoso es el </a:t>
            </a:r>
            <a:r>
              <a:rPr lang="es-MX" sz="1800" dirty="0" err="1"/>
              <a:t>bubble</a:t>
            </a:r>
            <a:r>
              <a:rPr lang="es-MX" sz="1800" dirty="0"/>
              <a:t> </a:t>
            </a:r>
            <a:r>
              <a:rPr lang="es-MX" sz="1800" dirty="0" err="1"/>
              <a:t>sort</a:t>
            </a:r>
            <a:r>
              <a:rPr lang="es-MX" sz="1800" dirty="0"/>
              <a:t>, pero a nosotros nos gustaría implementar un algoritmo más complejo, el algoritmo Shell </a:t>
            </a:r>
            <a:r>
              <a:rPr lang="es-MX" sz="1800" dirty="0" err="1"/>
              <a:t>sort</a:t>
            </a:r>
            <a:r>
              <a:rPr lang="es-MX" sz="1800" dirty="0"/>
              <a:t> es un poco mas complejo y efectivo que el </a:t>
            </a:r>
            <a:r>
              <a:rPr lang="es-MX" sz="1800" dirty="0" err="1"/>
              <a:t>bubble</a:t>
            </a:r>
            <a:r>
              <a:rPr lang="es-MX" sz="1800" dirty="0"/>
              <a:t>, normalmente los métodos iterativos suelen ser poco efectivos, pero Shell </a:t>
            </a:r>
            <a:r>
              <a:rPr lang="es-MX" sz="1800" dirty="0" err="1"/>
              <a:t>sort</a:t>
            </a:r>
            <a:r>
              <a:rPr lang="es-MX" sz="1800" dirty="0"/>
              <a:t> siendo iterativo es casi tan efectivo como los métodos de ordenamiento recursivos como el </a:t>
            </a:r>
            <a:r>
              <a:rPr lang="es-MX" sz="1800" dirty="0" err="1"/>
              <a:t>merge</a:t>
            </a:r>
            <a:r>
              <a:rPr lang="es-MX" sz="1800" dirty="0"/>
              <a:t> </a:t>
            </a:r>
            <a:r>
              <a:rPr lang="es-MX" sz="1800" dirty="0" err="1"/>
              <a:t>sort</a:t>
            </a:r>
            <a:r>
              <a:rPr lang="es-MX" sz="1800" dirty="0"/>
              <a:t> y el </a:t>
            </a:r>
            <a:r>
              <a:rPr lang="es-MX" sz="1800" dirty="0" err="1"/>
              <a:t>quick</a:t>
            </a:r>
            <a:r>
              <a:rPr lang="es-MX" sz="1800" dirty="0"/>
              <a:t> </a:t>
            </a:r>
            <a:r>
              <a:rPr lang="es-MX" sz="1800" dirty="0" err="1"/>
              <a:t>sort</a:t>
            </a:r>
            <a:r>
              <a:rPr lang="es-MX" sz="1800" dirty="0"/>
              <a:t>.</a:t>
            </a:r>
          </a:p>
        </p:txBody>
      </p:sp>
    </p:spTree>
    <p:extLst>
      <p:ext uri="{BB962C8B-B14F-4D97-AF65-F5344CB8AC3E}">
        <p14:creationId xmlns:p14="http://schemas.microsoft.com/office/powerpoint/2010/main" val="2971200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856EAA9-FCAF-42CA-9526-608C3538CAA7}"/>
              </a:ext>
            </a:extLst>
          </p:cNvPr>
          <p:cNvSpPr>
            <a:spLocks noGrp="1"/>
          </p:cNvSpPr>
          <p:nvPr>
            <p:ph type="title"/>
          </p:nvPr>
        </p:nvSpPr>
        <p:spPr/>
        <p:txBody>
          <a:bodyPr/>
          <a:lstStyle/>
          <a:p>
            <a:r>
              <a:rPr lang="es-MX" dirty="0"/>
              <a:t>Set de instrucciones del microprocesador </a:t>
            </a:r>
          </a:p>
        </p:txBody>
      </p:sp>
      <p:sp>
        <p:nvSpPr>
          <p:cNvPr id="3" name="Marcador de contenido 2">
            <a:extLst>
              <a:ext uri="{FF2B5EF4-FFF2-40B4-BE49-F238E27FC236}">
                <a16:creationId xmlns:a16="http://schemas.microsoft.com/office/drawing/2014/main" id="{CD88C8F9-ED8C-4720-844F-9080F240435A}"/>
              </a:ext>
            </a:extLst>
          </p:cNvPr>
          <p:cNvSpPr>
            <a:spLocks noGrp="1"/>
          </p:cNvSpPr>
          <p:nvPr>
            <p:ph idx="1"/>
          </p:nvPr>
        </p:nvSpPr>
        <p:spPr>
          <a:xfrm>
            <a:off x="2261954" y="2525152"/>
            <a:ext cx="7814375" cy="475784"/>
          </a:xfrm>
        </p:spPr>
        <p:txBody>
          <a:bodyPr>
            <a:normAutofit/>
          </a:bodyPr>
          <a:lstStyle/>
          <a:p>
            <a:pPr marL="0" indent="0">
              <a:buNone/>
            </a:pPr>
            <a:r>
              <a:rPr lang="es-MX" sz="1800" dirty="0"/>
              <a:t>Las instrucciones admitidas en nuestro microprocesador están en la siguiente tabla:</a:t>
            </a:r>
          </a:p>
        </p:txBody>
      </p:sp>
      <p:pic>
        <p:nvPicPr>
          <p:cNvPr id="6" name="Marcador de contenido 4">
            <a:extLst>
              <a:ext uri="{FF2B5EF4-FFF2-40B4-BE49-F238E27FC236}">
                <a16:creationId xmlns:a16="http://schemas.microsoft.com/office/drawing/2014/main" id="{7939A44D-96FB-4DC0-957C-58B5D200385E}"/>
              </a:ext>
            </a:extLst>
          </p:cNvPr>
          <p:cNvPicPr>
            <a:picLocks noChangeAspect="1"/>
          </p:cNvPicPr>
          <p:nvPr/>
        </p:nvPicPr>
        <p:blipFill>
          <a:blip r:embed="rId2"/>
          <a:stretch>
            <a:fillRect/>
          </a:stretch>
        </p:blipFill>
        <p:spPr>
          <a:xfrm>
            <a:off x="2261954" y="3429000"/>
            <a:ext cx="7668091" cy="2538030"/>
          </a:xfrm>
          <a:prstGeom prst="rect">
            <a:avLst/>
          </a:prstGeom>
        </p:spPr>
      </p:pic>
    </p:spTree>
    <p:extLst>
      <p:ext uri="{BB962C8B-B14F-4D97-AF65-F5344CB8AC3E}">
        <p14:creationId xmlns:p14="http://schemas.microsoft.com/office/powerpoint/2010/main" val="23389376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97DB94-1A5B-4DAC-9CFE-6DA5ABD8D192}"/>
              </a:ext>
            </a:extLst>
          </p:cNvPr>
          <p:cNvSpPr>
            <a:spLocks noGrp="1"/>
          </p:cNvSpPr>
          <p:nvPr>
            <p:ph type="title"/>
          </p:nvPr>
        </p:nvSpPr>
        <p:spPr/>
        <p:txBody>
          <a:bodyPr/>
          <a:lstStyle/>
          <a:p>
            <a:r>
              <a:rPr lang="es-MX" dirty="0"/>
              <a:t>Decodificador </a:t>
            </a:r>
          </a:p>
        </p:txBody>
      </p:sp>
      <p:sp>
        <p:nvSpPr>
          <p:cNvPr id="3" name="Marcador de contenido 2">
            <a:extLst>
              <a:ext uri="{FF2B5EF4-FFF2-40B4-BE49-F238E27FC236}">
                <a16:creationId xmlns:a16="http://schemas.microsoft.com/office/drawing/2014/main" id="{C024EBB8-9D3B-4CCA-BE26-F41183832ECB}"/>
              </a:ext>
            </a:extLst>
          </p:cNvPr>
          <p:cNvSpPr>
            <a:spLocks noGrp="1"/>
          </p:cNvSpPr>
          <p:nvPr>
            <p:ph idx="1"/>
          </p:nvPr>
        </p:nvSpPr>
        <p:spPr>
          <a:xfrm>
            <a:off x="1141413" y="2249487"/>
            <a:ext cx="3744352" cy="2322513"/>
          </a:xfrm>
        </p:spPr>
        <p:txBody>
          <a:bodyPr>
            <a:normAutofit lnSpcReduction="10000"/>
          </a:bodyPr>
          <a:lstStyle/>
          <a:p>
            <a:pPr marL="0" indent="0">
              <a:buNone/>
            </a:pPr>
            <a:r>
              <a:rPr lang="es-MX" sz="1800" dirty="0"/>
              <a:t>Implementamos un decodificador que nos va a ser útil para obtener las instrucciones de manera mas fácil, se realizo en el lenguaje Python, además, se importan varias herramientas clave para una interfaz gráfica usando </a:t>
            </a:r>
            <a:r>
              <a:rPr lang="es-MX" sz="1800" dirty="0" err="1"/>
              <a:t>tkinter</a:t>
            </a:r>
            <a:r>
              <a:rPr lang="es-MX" sz="1800" dirty="0"/>
              <a:t>.</a:t>
            </a:r>
          </a:p>
        </p:txBody>
      </p:sp>
      <p:pic>
        <p:nvPicPr>
          <p:cNvPr id="5" name="Imagen 4">
            <a:extLst>
              <a:ext uri="{FF2B5EF4-FFF2-40B4-BE49-F238E27FC236}">
                <a16:creationId xmlns:a16="http://schemas.microsoft.com/office/drawing/2014/main" id="{548ADAAB-7E71-4E8F-8336-686DF5B057AF}"/>
              </a:ext>
            </a:extLst>
          </p:cNvPr>
          <p:cNvPicPr>
            <a:picLocks noChangeAspect="1"/>
          </p:cNvPicPr>
          <p:nvPr/>
        </p:nvPicPr>
        <p:blipFill>
          <a:blip r:embed="rId2"/>
          <a:stretch>
            <a:fillRect/>
          </a:stretch>
        </p:blipFill>
        <p:spPr>
          <a:xfrm>
            <a:off x="5313361" y="618518"/>
            <a:ext cx="5982168" cy="5654242"/>
          </a:xfrm>
          <a:prstGeom prst="rect">
            <a:avLst/>
          </a:prstGeom>
        </p:spPr>
      </p:pic>
    </p:spTree>
    <p:extLst>
      <p:ext uri="{BB962C8B-B14F-4D97-AF65-F5344CB8AC3E}">
        <p14:creationId xmlns:p14="http://schemas.microsoft.com/office/powerpoint/2010/main" val="38395910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598226E-4671-475B-8B4A-6E81245F5A75}"/>
              </a:ext>
            </a:extLst>
          </p:cNvPr>
          <p:cNvSpPr>
            <a:spLocks noGrp="1"/>
          </p:cNvSpPr>
          <p:nvPr>
            <p:ph type="title"/>
          </p:nvPr>
        </p:nvSpPr>
        <p:spPr>
          <a:xfrm>
            <a:off x="6884893" y="761953"/>
            <a:ext cx="4870729" cy="1478570"/>
          </a:xfrm>
        </p:spPr>
        <p:txBody>
          <a:bodyPr/>
          <a:lstStyle/>
          <a:p>
            <a:r>
              <a:rPr lang="es-MX" dirty="0"/>
              <a:t>Implementación de código en </a:t>
            </a:r>
            <a:r>
              <a:rPr lang="es-MX" dirty="0" err="1"/>
              <a:t>verilog</a:t>
            </a:r>
            <a:r>
              <a:rPr lang="es-MX" dirty="0"/>
              <a:t> </a:t>
            </a:r>
          </a:p>
        </p:txBody>
      </p:sp>
      <p:sp>
        <p:nvSpPr>
          <p:cNvPr id="3" name="Marcador de contenido 2">
            <a:extLst>
              <a:ext uri="{FF2B5EF4-FFF2-40B4-BE49-F238E27FC236}">
                <a16:creationId xmlns:a16="http://schemas.microsoft.com/office/drawing/2014/main" id="{53699DBF-851B-4AC9-AED4-0BD96934F9F4}"/>
              </a:ext>
            </a:extLst>
          </p:cNvPr>
          <p:cNvSpPr>
            <a:spLocks noGrp="1"/>
          </p:cNvSpPr>
          <p:nvPr>
            <p:ph idx="1"/>
          </p:nvPr>
        </p:nvSpPr>
        <p:spPr>
          <a:xfrm>
            <a:off x="6925234" y="2374993"/>
            <a:ext cx="4790046" cy="1632231"/>
          </a:xfrm>
        </p:spPr>
        <p:txBody>
          <a:bodyPr>
            <a:normAutofit fontScale="25000" lnSpcReduction="20000"/>
          </a:bodyPr>
          <a:lstStyle/>
          <a:p>
            <a:pPr marL="0" indent="0">
              <a:buNone/>
            </a:pPr>
            <a:r>
              <a:rPr lang="es-MX" sz="7200" dirty="0"/>
              <a:t>Cada módulo requerido fue implementado en un archivo independiente, siguiendo el diagrama proporcionado, y definiendo cuidadosamente sus entradas, salidas y la lógica digital correspondiente. El desarrollo del microprocesador se realizó utilizando el lenguaje </a:t>
            </a:r>
            <a:r>
              <a:rPr lang="es-MX" sz="7200" dirty="0" err="1"/>
              <a:t>Verilog</a:t>
            </a:r>
            <a:r>
              <a:rPr lang="es-MX" sz="7200" dirty="0"/>
              <a:t>, lo que permitió una implementación precisa y estructurada. Este enfoque modular no solo optimiza la organización del código, sino que también facilita su comprensión, mantenimiento y pruebas a lo largo del proceso de desarrollo.</a:t>
            </a:r>
          </a:p>
          <a:p>
            <a:pPr marL="0" indent="0">
              <a:buNone/>
            </a:pPr>
            <a:endParaRPr lang="es-MX" dirty="0"/>
          </a:p>
        </p:txBody>
      </p:sp>
      <p:pic>
        <p:nvPicPr>
          <p:cNvPr id="9" name="Imagen 8">
            <a:extLst>
              <a:ext uri="{FF2B5EF4-FFF2-40B4-BE49-F238E27FC236}">
                <a16:creationId xmlns:a16="http://schemas.microsoft.com/office/drawing/2014/main" id="{7D42E880-E9C1-4C21-B7CB-76FAF2DD2DCF}"/>
              </a:ext>
            </a:extLst>
          </p:cNvPr>
          <p:cNvPicPr>
            <a:picLocks noChangeAspect="1"/>
          </p:cNvPicPr>
          <p:nvPr/>
        </p:nvPicPr>
        <p:blipFill>
          <a:blip r:embed="rId2"/>
          <a:stretch>
            <a:fillRect/>
          </a:stretch>
        </p:blipFill>
        <p:spPr>
          <a:xfrm>
            <a:off x="845483" y="1106473"/>
            <a:ext cx="5824257" cy="4501617"/>
          </a:xfrm>
          <a:prstGeom prst="rect">
            <a:avLst/>
          </a:prstGeom>
        </p:spPr>
      </p:pic>
    </p:spTree>
    <p:extLst>
      <p:ext uri="{BB962C8B-B14F-4D97-AF65-F5344CB8AC3E}">
        <p14:creationId xmlns:p14="http://schemas.microsoft.com/office/powerpoint/2010/main" val="424159054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Office_41967157_TF45165253" id="{28A1825B-CA0F-4D67-9785-55DD8DA7BCD9}" vid="{0BFE6581-3A41-4C3B-BF41-7EE5BD70DA4B}"/>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Diseño de circuito</Template>
  <TotalTime>90</TotalTime>
  <Words>1039</Words>
  <Application>Microsoft Office PowerPoint</Application>
  <PresentationFormat>Panorámica</PresentationFormat>
  <Paragraphs>35</Paragraphs>
  <Slides>13</Slides>
  <Notes>1</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13</vt:i4>
      </vt:variant>
    </vt:vector>
  </HeadingPairs>
  <TitlesOfParts>
    <vt:vector size="17" baseType="lpstr">
      <vt:lpstr>Arial</vt:lpstr>
      <vt:lpstr>Calibri</vt:lpstr>
      <vt:lpstr>Tw Cen MT</vt:lpstr>
      <vt:lpstr>Circuito</vt:lpstr>
      <vt:lpstr>Proyecto Final [Fase 2]</vt:lpstr>
      <vt:lpstr>Introducción </vt:lpstr>
      <vt:lpstr>Las instrucciones de tipo I</vt:lpstr>
      <vt:lpstr>Procesador Mips</vt:lpstr>
      <vt:lpstr>Set de instrucciones </vt:lpstr>
      <vt:lpstr>Programa ensamblador </vt:lpstr>
      <vt:lpstr>Set de instrucciones del microprocesador </vt:lpstr>
      <vt:lpstr>Decodificador </vt:lpstr>
      <vt:lpstr>Implementación de código en verilog </vt:lpstr>
      <vt:lpstr>Resultados wave</vt:lpstr>
      <vt:lpstr>Conclusión </vt:lpstr>
      <vt:lpstr>Fechas de trabajo</vt:lpstr>
      <vt:lpstr>referencias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Proyecto Final [Fase 1]</dc:title>
  <dc:creator>Elver Gon</dc:creator>
  <cp:lastModifiedBy>Elver Gon</cp:lastModifiedBy>
  <cp:revision>9</cp:revision>
  <dcterms:created xsi:type="dcterms:W3CDTF">2024-11-07T00:03:39Z</dcterms:created>
  <dcterms:modified xsi:type="dcterms:W3CDTF">2024-11-16T05:51:03Z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